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9.xml" ContentType="application/vnd.openxmlformats-officedocument.presentationml.notesSlid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11.xml.rels" ContentType="application/vnd.openxmlformats-package.relationships+xml"/>
  <Override PartName="/ppt/notesSlides/_rels/notesSlide3.xml.rels" ContentType="application/vnd.openxmlformats-package.relationships+xml"/>
  <Override PartName="/ppt/notesSlides/_rels/notesSlide15.xml.rels" ContentType="application/vnd.openxmlformats-package.relationships+xml"/>
  <Override PartName="/ppt/notesSlides/_rels/notesSlide4.xml.rels" ContentType="application/vnd.openxmlformats-package.relationships+xml"/>
  <Override PartName="/ppt/notesSlides/_rels/notesSlide14.xml.rels" ContentType="application/vnd.openxmlformats-package.relationships+xml"/>
  <Override PartName="/ppt/notesSlides/_rels/notesSlide6.xml.rels" ContentType="application/vnd.openxmlformats-package.relationships+xml"/>
  <Override PartName="/ppt/notesSlides/_rels/notesSlide16.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jpeg" ContentType="image/jpeg"/>
  <Override PartName="/ppt/media/image19.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66" r:id="rId7"/>
    <p:sldMasterId id="2147483668" r:id="rId8"/>
    <p:sldMasterId id="2147483670" r:id="rId9"/>
    <p:sldMasterId id="2147483672" r:id="rId10"/>
    <p:sldMasterId id="2147483674" r:id="rId11"/>
    <p:sldMasterId id="2147483676" r:id="rId12"/>
    <p:sldMasterId id="2147483678"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Lst>
  <p:sldSz cx="18288000" cy="10287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notesMaster" Target="notesMasters/notesMaster1.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40" Type="http://schemas.openxmlformats.org/officeDocument/2006/relationships/slide" Target="slides/slide26.xml"/><Relationship Id="rId41" Type="http://schemas.openxmlformats.org/officeDocument/2006/relationships/slide" Target="slides/slide27.xml"/><Relationship Id="rId42" Type="http://schemas.openxmlformats.org/officeDocument/2006/relationships/slide" Target="slides/slide28.xml"/><Relationship Id="rId43" Type="http://schemas.openxmlformats.org/officeDocument/2006/relationships/slide" Target="slides/slide29.xml"/><Relationship Id="rId4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fr-FR" sz="4400" strike="noStrike" u="none">
                <a:solidFill>
                  <a:srgbClr val="000000"/>
                </a:solidFill>
                <a:uFillTx/>
                <a:latin typeface="Arial"/>
              </a:rPr>
              <a:t>Cliquez pour déplacer la diapo</a:t>
            </a:r>
            <a:endParaRPr b="0" lang="fr-FR" sz="4400" strike="noStrike" u="none">
              <a:solidFill>
                <a:srgbClr val="000000"/>
              </a:solidFill>
              <a:uFillTx/>
              <a:latin typeface="Arial"/>
            </a:endParaRPr>
          </a:p>
        </p:txBody>
      </p:sp>
      <p:sp>
        <p:nvSpPr>
          <p:cNvPr id="9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fr-FR" sz="2000" strike="noStrike" u="none">
                <a:solidFill>
                  <a:srgbClr val="000000"/>
                </a:solidFill>
                <a:uFillTx/>
                <a:latin typeface="Arial"/>
              </a:rPr>
              <a:t>Cliquez pour modifier le format des notes</a:t>
            </a:r>
            <a:endParaRPr b="0" lang="fr-FR" sz="2000" strike="noStrike" u="none">
              <a:solidFill>
                <a:srgbClr val="000000"/>
              </a:solidFill>
              <a:uFillTx/>
              <a:latin typeface="Arial"/>
            </a:endParaRPr>
          </a:p>
        </p:txBody>
      </p:sp>
      <p:sp>
        <p:nvSpPr>
          <p:cNvPr id="9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93"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fr-FR" sz="1400" strike="noStrike" u="none">
                <a:solidFill>
                  <a:srgbClr val="000000"/>
                </a:solidFill>
                <a:uFillTx/>
                <a:latin typeface="Times New Roman"/>
              </a:defRPr>
            </a:lvl1pPr>
          </a:lstStyle>
          <a:p>
            <a:pPr indent="0" algn="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94"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fr-FR" sz="1400" strike="noStrike" u="none">
                <a:solidFill>
                  <a:srgbClr val="000000"/>
                </a:solidFill>
                <a:uFillTx/>
                <a:latin typeface="Times New Roman"/>
              </a:defRPr>
            </a:lvl1pPr>
          </a:lstStyle>
          <a:p>
            <a:pPr indent="0">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95"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fr-FR" sz="1400" strike="noStrike" u="none">
                <a:solidFill>
                  <a:srgbClr val="000000"/>
                </a:solidFill>
                <a:uFillTx/>
                <a:latin typeface="Times New Roman"/>
              </a:defRPr>
            </a:lvl1pPr>
          </a:lstStyle>
          <a:p>
            <a:pPr indent="0" algn="r">
              <a:buNone/>
            </a:pPr>
            <a:fld id="{6854DB10-A511-4A1F-AE88-C52121DE331F}" type="slidenum">
              <a:rPr b="0" lang="fr-FR" sz="1400" strike="noStrike" u="none">
                <a:solidFill>
                  <a:srgbClr val="000000"/>
                </a:solidFill>
                <a:uFillTx/>
                <a:latin typeface="Times New Roman"/>
              </a:rPr>
              <a:t>1</a:t>
            </a:fld>
            <a:endParaRPr b="0" lang="fr-FR"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sldImg"/>
          </p:nvPr>
        </p:nvSpPr>
        <p:spPr>
          <a:xfrm>
            <a:off x="2290680" y="512640"/>
            <a:ext cx="4559400" cy="2563920"/>
          </a:xfrm>
          <a:prstGeom prst="rect">
            <a:avLst/>
          </a:prstGeom>
          <a:ln w="0">
            <a:noFill/>
          </a:ln>
        </p:spPr>
      </p:sp>
      <p:sp>
        <p:nvSpPr>
          <p:cNvPr id="375" name="PlaceHolder 2"/>
          <p:cNvSpPr>
            <a:spLocks noGrp="1"/>
          </p:cNvSpPr>
          <p:nvPr>
            <p:ph type="body"/>
          </p:nvPr>
        </p:nvSpPr>
        <p:spPr>
          <a:xfrm>
            <a:off x="914400" y="3251160"/>
            <a:ext cx="7312320" cy="3078360"/>
          </a:xfrm>
          <a:prstGeom prst="rect">
            <a:avLst/>
          </a:prstGeom>
          <a:noFill/>
          <a:ln w="0">
            <a:noFill/>
          </a:ln>
        </p:spPr>
        <p:txBody>
          <a:bodyPr lIns="0" rIns="0" tIns="0" bIns="0" anchor="t">
            <a:noAutofit/>
          </a:bodyPr>
          <a:p>
            <a:pPr marL="216000" indent="-216000">
              <a:buNone/>
            </a:pPr>
            <a:endParaRPr b="0" lang="fr-FR" sz="1800" strike="noStrike" u="none">
              <a:solidFill>
                <a:srgbClr val="000000"/>
              </a:solidFill>
              <a:uFillTx/>
              <a:latin typeface="Arial"/>
            </a:endParaRPr>
          </a:p>
        </p:txBody>
      </p:sp>
      <p:sp>
        <p:nvSpPr>
          <p:cNvPr id="376" name="PlaceHolder 3"/>
          <p:cNvSpPr>
            <a:spLocks noGrp="1"/>
          </p:cNvSpPr>
          <p:nvPr>
            <p:ph type="sldNum" idx="4"/>
          </p:nvPr>
        </p:nvSpPr>
        <p:spPr>
          <a:xfrm>
            <a:off x="5180040" y="6502320"/>
            <a:ext cx="3959640" cy="338400"/>
          </a:xfrm>
          <a:prstGeom prst="rect">
            <a:avLst/>
          </a:prstGeom>
          <a:noFill/>
          <a:ln w="0">
            <a:noFill/>
          </a:ln>
        </p:spPr>
        <p:txBody>
          <a:bodyPr lIns="0" rIns="0" tIns="0" bIns="0" anchor="b">
            <a:noAutofit/>
          </a:bodyPr>
          <a:lstStyle>
            <a:lvl1pPr indent="0" algn="r">
              <a:lnSpc>
                <a:spcPct val="100000"/>
              </a:lnSpc>
              <a:buNone/>
              <a:tabLst>
                <a:tab algn="l" pos="0"/>
              </a:tabLst>
              <a:defRPr b="0" lang="cs-CZ" sz="1200" strike="noStrike" u="none">
                <a:solidFill>
                  <a:srgbClr val="000000"/>
                </a:solidFill>
                <a:uFillTx/>
                <a:latin typeface="Times New Roman"/>
                <a:ea typeface="+mn-ea"/>
              </a:defRPr>
            </a:lvl1pPr>
          </a:lstStyle>
          <a:p>
            <a:pPr indent="0" algn="r">
              <a:lnSpc>
                <a:spcPct val="100000"/>
              </a:lnSpc>
              <a:buNone/>
              <a:tabLst>
                <a:tab algn="l" pos="0"/>
              </a:tabLst>
            </a:pPr>
            <a:fld id="{341BB774-13A2-4D79-9EC8-5613E16998F0}" type="slidenum">
              <a:rPr b="0" lang="cs-CZ" sz="1200" strike="noStrike" u="none">
                <a:solidFill>
                  <a:srgbClr val="000000"/>
                </a:solidFill>
                <a:uFillTx/>
                <a:latin typeface="Times New Roman"/>
                <a:ea typeface="+mn-ea"/>
              </a:rPr>
              <a:t>1</a:t>
            </a:fld>
            <a:endParaRPr b="0" lang="fr-FR" sz="1200" strike="noStrike" u="none">
              <a:solidFill>
                <a:srgbClr val="000000"/>
              </a:solidFill>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type="sldImg"/>
          </p:nvPr>
        </p:nvSpPr>
        <p:spPr>
          <a:xfrm>
            <a:off x="-360" y="812520"/>
            <a:ext cx="0" cy="0"/>
          </a:xfrm>
          <a:prstGeom prst="rect">
            <a:avLst/>
          </a:prstGeom>
          <a:ln w="0">
            <a:noFill/>
          </a:ln>
        </p:spPr>
      </p:sp>
      <p:sp>
        <p:nvSpPr>
          <p:cNvPr id="390"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0">
              <a:lnSpc>
                <a:spcPct val="100000"/>
              </a:lnSpc>
              <a:buNone/>
              <a:tabLst>
                <a:tab algn="l" pos="0"/>
              </a:tabLst>
            </a:pPr>
            <a:r>
              <a:rPr b="0" lang="fr-FR" sz="2000" strike="noStrike" u="none">
                <a:solidFill>
                  <a:srgbClr val="000000"/>
                </a:solidFill>
                <a:uFillTx/>
                <a:latin typeface="Arial"/>
              </a:rPr>
              <a:t>Ma partie est de stocker les informations et fournir les services d’accès nécessaires </a:t>
            </a:r>
            <a:endParaRPr b="0" lang="fr-FR" sz="2000" strike="noStrike" u="none">
              <a:solidFill>
                <a:srgbClr val="000000"/>
              </a:solidFill>
              <a:uFillTx/>
              <a:latin typeface="Arial"/>
            </a:endParaRPr>
          </a:p>
        </p:txBody>
      </p:sp>
      <p:sp>
        <p:nvSpPr>
          <p:cNvPr id="391" name="PlaceHolder 3"/>
          <p:cNvSpPr>
            <a:spLocks noGrp="1"/>
          </p:cNvSpPr>
          <p:nvPr>
            <p:ph type="sldNum" idx="9"/>
          </p:nvPr>
        </p:nvSpPr>
        <p:spPr>
          <a:xfrm>
            <a:off x="4278960" y="10157400"/>
            <a:ext cx="3279240" cy="532800"/>
          </a:xfrm>
          <a:prstGeom prst="rect">
            <a:avLst/>
          </a:prstGeom>
          <a:noFill/>
          <a:ln w="0">
            <a:noFill/>
          </a:ln>
        </p:spPr>
        <p:txBody>
          <a:bodyPr lIns="0" rIns="0" tIns="0" bIns="0" anchor="b">
            <a:noAutofit/>
          </a:bodyPr>
          <a:lstStyle>
            <a:lvl1pPr indent="0" algn="r">
              <a:lnSpc>
                <a:spcPct val="100000"/>
              </a:lnSpc>
              <a:buNone/>
              <a:tabLst>
                <a:tab algn="l" pos="0"/>
              </a:tabLst>
              <a:defRPr b="0" lang="fr-FR" sz="1400" strike="noStrike" u="none">
                <a:solidFill>
                  <a:srgbClr val="000000"/>
                </a:solidFill>
                <a:uFillTx/>
                <a:latin typeface="Times New Roman"/>
              </a:defRPr>
            </a:lvl1pPr>
          </a:lstStyle>
          <a:p>
            <a:pPr indent="0" algn="r">
              <a:lnSpc>
                <a:spcPct val="100000"/>
              </a:lnSpc>
              <a:buNone/>
              <a:tabLst>
                <a:tab algn="l" pos="0"/>
              </a:tabLst>
            </a:pPr>
            <a:fld id="{AB9EC89F-ADD8-43BD-B556-8FF684677E06}" type="slidenum">
              <a:rPr b="0" lang="fr-FR" sz="1400" strike="noStrike" u="none">
                <a:solidFill>
                  <a:srgbClr val="000000"/>
                </a:solidFill>
                <a:uFillTx/>
                <a:latin typeface="Times New Roman"/>
              </a:rPr>
              <a:t>1</a:t>
            </a:fld>
            <a:endParaRPr b="0" lang="fr-FR" sz="1400" strike="noStrike" u="none">
              <a:solidFill>
                <a:srgbClr val="000000"/>
              </a:solidFill>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sldImg"/>
          </p:nvPr>
        </p:nvSpPr>
        <p:spPr>
          <a:xfrm>
            <a:off x="-360" y="812520"/>
            <a:ext cx="0" cy="0"/>
          </a:xfrm>
          <a:prstGeom prst="rect">
            <a:avLst/>
          </a:prstGeom>
          <a:ln w="0">
            <a:noFill/>
          </a:ln>
        </p:spPr>
      </p:sp>
      <p:sp>
        <p:nvSpPr>
          <p:cNvPr id="393"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0">
              <a:lnSpc>
                <a:spcPct val="100000"/>
              </a:lnSpc>
              <a:buNone/>
              <a:tabLst>
                <a:tab algn="l" pos="0"/>
              </a:tabLst>
            </a:pPr>
            <a:r>
              <a:rPr b="0" lang="fr-FR" sz="2000" strike="noStrike" u="none">
                <a:solidFill>
                  <a:srgbClr val="000000"/>
                </a:solidFill>
                <a:uFillTx/>
                <a:latin typeface="Arial"/>
              </a:rPr>
              <a:t>On devait surveiller des baies à distances. Cette application à été développer sur symfobny</a:t>
            </a:r>
            <a:endParaRPr b="0" lang="fr-FR" sz="2000" strike="noStrike" u="none">
              <a:solidFill>
                <a:srgbClr val="000000"/>
              </a:solidFill>
              <a:uFillTx/>
              <a:latin typeface="Arial"/>
            </a:endParaRPr>
          </a:p>
        </p:txBody>
      </p:sp>
      <p:sp>
        <p:nvSpPr>
          <p:cNvPr id="394" name="PlaceHolder 3"/>
          <p:cNvSpPr>
            <a:spLocks noGrp="1"/>
          </p:cNvSpPr>
          <p:nvPr>
            <p:ph type="sldNum" idx="10"/>
          </p:nvPr>
        </p:nvSpPr>
        <p:spPr>
          <a:xfrm>
            <a:off x="4278960" y="10157400"/>
            <a:ext cx="3279240" cy="532800"/>
          </a:xfrm>
          <a:prstGeom prst="rect">
            <a:avLst/>
          </a:prstGeom>
          <a:noFill/>
          <a:ln w="0">
            <a:noFill/>
          </a:ln>
        </p:spPr>
        <p:txBody>
          <a:bodyPr lIns="0" rIns="0" tIns="0" bIns="0" anchor="b">
            <a:noAutofit/>
          </a:bodyPr>
          <a:lstStyle>
            <a:lvl1pPr indent="0" algn="r">
              <a:lnSpc>
                <a:spcPct val="100000"/>
              </a:lnSpc>
              <a:buNone/>
              <a:tabLst>
                <a:tab algn="l" pos="0"/>
              </a:tabLst>
              <a:defRPr b="0" lang="fr-FR" sz="1400" strike="noStrike" u="none">
                <a:solidFill>
                  <a:srgbClr val="000000"/>
                </a:solidFill>
                <a:uFillTx/>
                <a:latin typeface="Times New Roman"/>
              </a:defRPr>
            </a:lvl1pPr>
          </a:lstStyle>
          <a:p>
            <a:pPr indent="0" algn="r">
              <a:lnSpc>
                <a:spcPct val="100000"/>
              </a:lnSpc>
              <a:buNone/>
              <a:tabLst>
                <a:tab algn="l" pos="0"/>
              </a:tabLst>
            </a:pPr>
            <a:fld id="{5B8A8359-90A1-42A2-9C4D-22FC2EA1F5C0}" type="slidenum">
              <a:rPr b="0" lang="fr-FR" sz="1400" strike="noStrike" u="none">
                <a:solidFill>
                  <a:srgbClr val="000000"/>
                </a:solidFill>
                <a:uFillTx/>
                <a:latin typeface="Times New Roman"/>
              </a:rPr>
              <a:t>1</a:t>
            </a:fld>
            <a:endParaRPr b="0" lang="fr-FR" sz="1400" strike="noStrike" u="none">
              <a:solidFill>
                <a:srgbClr val="000000"/>
              </a:solidFill>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
          <p:cNvSpPr>
            <a:spLocks noGrp="1"/>
          </p:cNvSpPr>
          <p:nvPr>
            <p:ph type="sldImg"/>
          </p:nvPr>
        </p:nvSpPr>
        <p:spPr>
          <a:xfrm>
            <a:off x="2290680" y="512640"/>
            <a:ext cx="4559400" cy="2563920"/>
          </a:xfrm>
          <a:prstGeom prst="rect">
            <a:avLst/>
          </a:prstGeom>
          <a:ln w="0">
            <a:noFill/>
          </a:ln>
        </p:spPr>
      </p:sp>
      <p:sp>
        <p:nvSpPr>
          <p:cNvPr id="396" name="PlaceHolder 2"/>
          <p:cNvSpPr>
            <a:spLocks noGrp="1"/>
          </p:cNvSpPr>
          <p:nvPr>
            <p:ph type="body"/>
          </p:nvPr>
        </p:nvSpPr>
        <p:spPr>
          <a:xfrm>
            <a:off x="914400" y="3251160"/>
            <a:ext cx="7312320" cy="3078360"/>
          </a:xfrm>
          <a:prstGeom prst="rect">
            <a:avLst/>
          </a:prstGeom>
          <a:noFill/>
          <a:ln w="0">
            <a:noFill/>
          </a:ln>
        </p:spPr>
        <p:txBody>
          <a:bodyPr lIns="0" rIns="0" tIns="0" bIns="0" anchor="t">
            <a:noAutofit/>
          </a:bodyPr>
          <a:p>
            <a:pPr marL="216000" indent="0">
              <a:lnSpc>
                <a:spcPct val="100000"/>
              </a:lnSpc>
              <a:buNone/>
              <a:tabLst>
                <a:tab algn="l" pos="0"/>
              </a:tabLst>
            </a:pPr>
            <a:r>
              <a:rPr b="0" lang="fr-FR" sz="2000" strike="noStrike" u="none">
                <a:solidFill>
                  <a:srgbClr val="000000"/>
                </a:solidFill>
                <a:uFillTx/>
                <a:latin typeface="Arial"/>
              </a:rPr>
              <a:t>Une route qui permet de voir une baie spécifique par son id.</a:t>
            </a:r>
            <a:endParaRPr b="0" lang="fr-FR" sz="2000" strike="noStrike" u="none">
              <a:solidFill>
                <a:srgbClr val="000000"/>
              </a:solidFill>
              <a:uFillTx/>
              <a:latin typeface="Arial"/>
            </a:endParaRPr>
          </a:p>
          <a:p>
            <a:pPr marL="216000" indent="0">
              <a:lnSpc>
                <a:spcPct val="100000"/>
              </a:lnSpc>
              <a:buNone/>
              <a:tabLst>
                <a:tab algn="l" pos="0"/>
              </a:tabLst>
            </a:pPr>
            <a:endParaRPr b="0" lang="fr-FR" sz="2000" strike="noStrike" u="none">
              <a:solidFill>
                <a:srgbClr val="000000"/>
              </a:solidFill>
              <a:uFillTx/>
              <a:latin typeface="Arial"/>
            </a:endParaRPr>
          </a:p>
          <a:p>
            <a:pPr marL="216000" indent="0">
              <a:lnSpc>
                <a:spcPct val="100000"/>
              </a:lnSpc>
              <a:buNone/>
              <a:tabLst>
                <a:tab algn="l" pos="0"/>
              </a:tabLst>
            </a:pPr>
            <a:r>
              <a:rPr b="0" lang="fr-FR" sz="2000" strike="noStrike" u="none">
                <a:solidFill>
                  <a:srgbClr val="000000"/>
                </a:solidFill>
                <a:uFillTx/>
                <a:latin typeface="Arial"/>
              </a:rPr>
              <a:t>La methode findOneBy est une methode par défaut donnée par symfony</a:t>
            </a:r>
            <a:endParaRPr b="0" lang="fr-FR" sz="2000" strike="noStrike" u="none">
              <a:solidFill>
                <a:srgbClr val="000000"/>
              </a:solidFill>
              <a:uFillTx/>
              <a:latin typeface="Arial"/>
            </a:endParaRPr>
          </a:p>
          <a:p>
            <a:pPr marL="216000" indent="0">
              <a:lnSpc>
                <a:spcPct val="100000"/>
              </a:lnSpc>
              <a:buNone/>
              <a:tabLst>
                <a:tab algn="l" pos="0"/>
              </a:tabLst>
            </a:pPr>
            <a:endParaRPr b="0" lang="fr-FR" sz="2000" strike="noStrike" u="none">
              <a:solidFill>
                <a:srgbClr val="000000"/>
              </a:solidFill>
              <a:uFillTx/>
              <a:latin typeface="Arial"/>
            </a:endParaRPr>
          </a:p>
          <a:p>
            <a:pPr marL="216000" indent="0">
              <a:lnSpc>
                <a:spcPct val="100000"/>
              </a:lnSpc>
              <a:buNone/>
              <a:tabLst>
                <a:tab algn="l" pos="0"/>
              </a:tabLst>
            </a:pPr>
            <a:r>
              <a:rPr b="0" lang="fr-FR" sz="2000" strike="noStrike" u="none">
                <a:solidFill>
                  <a:srgbClr val="000000"/>
                </a:solidFill>
                <a:uFillTx/>
                <a:latin typeface="Arial"/>
              </a:rPr>
              <a:t>Grandeurs est une variable qui stocke et les rendre sous format d’un tableau associatif</a:t>
            </a:r>
            <a:endParaRPr b="0" lang="fr-FR" sz="2000" strike="noStrike" u="none">
              <a:solidFill>
                <a:srgbClr val="000000"/>
              </a:solidFill>
              <a:uFillTx/>
              <a:latin typeface="Arial"/>
            </a:endParaRPr>
          </a:p>
          <a:p>
            <a:pPr marL="216000" indent="0">
              <a:lnSpc>
                <a:spcPct val="100000"/>
              </a:lnSpc>
              <a:buNone/>
              <a:tabLst>
                <a:tab algn="l" pos="0"/>
              </a:tabLst>
            </a:pPr>
            <a:endParaRPr b="0" lang="fr-FR" sz="2000" strike="noStrike" u="none">
              <a:solidFill>
                <a:srgbClr val="000000"/>
              </a:solidFill>
              <a:uFillTx/>
              <a:latin typeface="Arial"/>
            </a:endParaRPr>
          </a:p>
          <a:p>
            <a:pPr marL="216000" indent="0">
              <a:lnSpc>
                <a:spcPct val="100000"/>
              </a:lnSpc>
              <a:buNone/>
              <a:tabLst>
                <a:tab algn="l" pos="0"/>
              </a:tabLst>
            </a:pPr>
            <a:r>
              <a:rPr b="0" lang="fr-FR" sz="2000" strike="noStrike" u="none">
                <a:solidFill>
                  <a:srgbClr val="000000"/>
                </a:solidFill>
                <a:uFillTx/>
                <a:latin typeface="Arial"/>
              </a:rPr>
              <a:t>La variable et ensuite utilisé par la vue</a:t>
            </a:r>
            <a:endParaRPr b="0" lang="fr-FR" sz="2000" strike="noStrike" u="none">
              <a:solidFill>
                <a:srgbClr val="000000"/>
              </a:solidFill>
              <a:uFillTx/>
              <a:latin typeface="Arial"/>
            </a:endParaRPr>
          </a:p>
        </p:txBody>
      </p:sp>
      <p:sp>
        <p:nvSpPr>
          <p:cNvPr id="397" name="PlaceHolder 3"/>
          <p:cNvSpPr>
            <a:spLocks noGrp="1"/>
          </p:cNvSpPr>
          <p:nvPr>
            <p:ph type="sldNum" idx="11"/>
          </p:nvPr>
        </p:nvSpPr>
        <p:spPr>
          <a:xfrm>
            <a:off x="5180040" y="6502320"/>
            <a:ext cx="3959640" cy="338400"/>
          </a:xfrm>
          <a:prstGeom prst="rect">
            <a:avLst/>
          </a:prstGeom>
          <a:noFill/>
          <a:ln w="0">
            <a:noFill/>
          </a:ln>
        </p:spPr>
        <p:txBody>
          <a:bodyPr lIns="0" rIns="0" tIns="0" bIns="0" anchor="b">
            <a:noAutofit/>
          </a:bodyPr>
          <a:lstStyle>
            <a:lvl1pPr indent="0" algn="r">
              <a:lnSpc>
                <a:spcPct val="100000"/>
              </a:lnSpc>
              <a:buNone/>
              <a:tabLst>
                <a:tab algn="l" pos="0"/>
              </a:tabLst>
              <a:defRPr b="0" lang="cs-CZ" sz="1200" strike="noStrike" u="none">
                <a:solidFill>
                  <a:srgbClr val="000000"/>
                </a:solidFill>
                <a:uFillTx/>
                <a:latin typeface="Times New Roman"/>
                <a:ea typeface="+mn-ea"/>
              </a:defRPr>
            </a:lvl1pPr>
          </a:lstStyle>
          <a:p>
            <a:pPr indent="0" algn="r">
              <a:lnSpc>
                <a:spcPct val="100000"/>
              </a:lnSpc>
              <a:buNone/>
              <a:tabLst>
                <a:tab algn="l" pos="0"/>
              </a:tabLst>
            </a:pPr>
            <a:fld id="{00FC1D5A-82AF-4EFF-ABEB-5F918DF2D00E}" type="slidenum">
              <a:rPr b="0" lang="cs-CZ" sz="1200" strike="noStrike" u="none">
                <a:solidFill>
                  <a:srgbClr val="000000"/>
                </a:solidFill>
                <a:uFillTx/>
                <a:latin typeface="Times New Roman"/>
                <a:ea typeface="+mn-ea"/>
              </a:rPr>
              <a:t>1</a:t>
            </a:fld>
            <a:endParaRPr b="0" lang="fr-FR" sz="1200" strike="noStrike" u="none">
              <a:solidFill>
                <a:srgbClr val="000000"/>
              </a:solidFill>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hdr"/>
          </p:nvPr>
        </p:nvSpPr>
        <p:spPr>
          <a:xfrm>
            <a:off x="0" y="0"/>
            <a:ext cx="3959640" cy="340200"/>
          </a:xfrm>
          <a:prstGeom prst="rect">
            <a:avLst/>
          </a:prstGeom>
          <a:noFill/>
          <a:ln w="0">
            <a:noFill/>
          </a:ln>
        </p:spPr>
        <p:txBody>
          <a:bodyPr lIns="0" rIns="0" tIns="0" bIns="0" anchor="t">
            <a:noAutofit/>
          </a:bodyPr>
          <a:p>
            <a:pPr indent="0">
              <a:buNone/>
            </a:pPr>
            <a:endParaRPr b="0" lang="fr-FR" sz="1800" strike="noStrike" u="none">
              <a:solidFill>
                <a:srgbClr val="000000"/>
              </a:solidFill>
              <a:uFillTx/>
              <a:latin typeface="Times New Roman"/>
            </a:endParaRPr>
          </a:p>
        </p:txBody>
      </p:sp>
      <p:sp>
        <p:nvSpPr>
          <p:cNvPr id="399" name="PlaceHolder 2"/>
          <p:cNvSpPr>
            <a:spLocks noGrp="1"/>
          </p:cNvSpPr>
          <p:nvPr>
            <p:ph type="dt" idx="12"/>
          </p:nvPr>
        </p:nvSpPr>
        <p:spPr>
          <a:xfrm>
            <a:off x="5180040" y="0"/>
            <a:ext cx="3959640" cy="340200"/>
          </a:xfrm>
          <a:prstGeom prst="rect">
            <a:avLst/>
          </a:prstGeom>
          <a:noFill/>
          <a:ln w="0">
            <a:noFill/>
          </a:ln>
        </p:spPr>
        <p:txBody>
          <a:bodyPr lIns="0" rIns="0" tIns="0" bIns="0" anchor="t">
            <a:noAutofit/>
          </a:bodyPr>
          <a:lstStyle>
            <a:lvl1pPr indent="0" algn="r">
              <a:lnSpc>
                <a:spcPct val="100000"/>
              </a:lnSpc>
              <a:buNone/>
              <a:tabLst>
                <a:tab algn="l" pos="0"/>
              </a:tabLst>
              <a:defRPr b="0" lang="cs-CZ" sz="1200" strike="noStrike" u="none">
                <a:solidFill>
                  <a:srgbClr val="000000"/>
                </a:solidFill>
                <a:uFillTx/>
                <a:latin typeface="Times New Roman"/>
                <a:ea typeface="+mn-ea"/>
              </a:defRPr>
            </a:lvl1pPr>
          </a:lstStyle>
          <a:p>
            <a:pPr indent="0" algn="r">
              <a:lnSpc>
                <a:spcPct val="100000"/>
              </a:lnSpc>
              <a:buNone/>
              <a:tabLst>
                <a:tab algn="l" pos="0"/>
              </a:tabLst>
            </a:pPr>
            <a:r>
              <a:rPr b="0" lang="cs-CZ" sz="1200" strike="noStrike" u="none">
                <a:solidFill>
                  <a:srgbClr val="000000"/>
                </a:solidFill>
                <a:uFillTx/>
                <a:latin typeface="Times New Roman"/>
                <a:ea typeface="+mn-ea"/>
              </a:rPr>
              <a:t>1.7.2013</a:t>
            </a:r>
            <a:endParaRPr b="0" lang="fr-FR" sz="1200" strike="noStrike" u="none">
              <a:solidFill>
                <a:srgbClr val="000000"/>
              </a:solidFill>
              <a:uFillTx/>
              <a:latin typeface="Times New Roman"/>
            </a:endParaRPr>
          </a:p>
        </p:txBody>
      </p:sp>
      <p:sp>
        <p:nvSpPr>
          <p:cNvPr id="400" name="PlaceHolder 3"/>
          <p:cNvSpPr>
            <a:spLocks noGrp="1"/>
          </p:cNvSpPr>
          <p:nvPr>
            <p:ph type="sldImg"/>
          </p:nvPr>
        </p:nvSpPr>
        <p:spPr>
          <a:xfrm>
            <a:off x="2290680" y="512640"/>
            <a:ext cx="4559400" cy="2563920"/>
          </a:xfrm>
          <a:prstGeom prst="rect">
            <a:avLst/>
          </a:prstGeom>
          <a:ln w="0">
            <a:noFill/>
          </a:ln>
        </p:spPr>
      </p:sp>
      <p:sp>
        <p:nvSpPr>
          <p:cNvPr id="401" name="PlaceHolder 4"/>
          <p:cNvSpPr>
            <a:spLocks noGrp="1"/>
          </p:cNvSpPr>
          <p:nvPr>
            <p:ph type="body"/>
          </p:nvPr>
        </p:nvSpPr>
        <p:spPr>
          <a:xfrm>
            <a:off x="914400" y="3251160"/>
            <a:ext cx="7312320" cy="3078360"/>
          </a:xfrm>
          <a:prstGeom prst="rect">
            <a:avLst/>
          </a:prstGeom>
          <a:noFill/>
          <a:ln w="0">
            <a:noFill/>
          </a:ln>
        </p:spPr>
        <p:txBody>
          <a:bodyPr lIns="0" rIns="0" tIns="0" bIns="0" anchor="t">
            <a:noAutofit/>
          </a:bodyPr>
          <a:p>
            <a:pPr marL="216000" indent="0">
              <a:lnSpc>
                <a:spcPct val="100000"/>
              </a:lnSpc>
              <a:buNone/>
              <a:tabLst>
                <a:tab algn="l" pos="0"/>
              </a:tabLst>
            </a:pPr>
            <a:r>
              <a:rPr b="0" lang="en-US" sz="2000" strike="noStrike" u="none">
                <a:solidFill>
                  <a:srgbClr val="000000"/>
                </a:solidFill>
                <a:uFillTx/>
                <a:latin typeface="Arial"/>
              </a:rPr>
              <a:t>Un ORM, ou Object-Relational Mapping, est un outil qui permet de manipuler une base de données avec des objets dans un langage de programmation, comme PHP.</a:t>
            </a:r>
            <a:endParaRPr b="0" lang="fr-FR" sz="2000" strike="noStrike" u="none">
              <a:solidFill>
                <a:srgbClr val="000000"/>
              </a:solidFill>
              <a:uFillTx/>
              <a:latin typeface="Arial"/>
            </a:endParaRPr>
          </a:p>
          <a:p>
            <a:pPr marL="216000" indent="0">
              <a:lnSpc>
                <a:spcPct val="100000"/>
              </a:lnSpc>
              <a:buNone/>
              <a:tabLst>
                <a:tab algn="l" pos="0"/>
              </a:tabLst>
            </a:pPr>
            <a:endParaRPr b="0" lang="fr-FR"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Plutôt que d’écrire des requêtes SQL, on utilise des classes et des méthodes.</a:t>
            </a:r>
            <a:endParaRPr b="0" lang="fr-FR" sz="2000" strike="noStrike" u="none">
              <a:solidFill>
                <a:srgbClr val="000000"/>
              </a:solidFill>
              <a:uFillTx/>
              <a:latin typeface="Arial"/>
            </a:endParaRPr>
          </a:p>
          <a:p>
            <a:pPr marL="216000" indent="0">
              <a:lnSpc>
                <a:spcPct val="100000"/>
              </a:lnSpc>
              <a:buNone/>
              <a:tabLst>
                <a:tab algn="l" pos="0"/>
              </a:tabLst>
            </a:pPr>
            <a:endParaRPr b="0" lang="fr-FR"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Cela rend le code plus lisible, plus sécurisé, et plus facile à maintenir.</a:t>
            </a:r>
            <a:endParaRPr b="0" lang="fr-FR" sz="2000" strike="noStrike" u="none">
              <a:solidFill>
                <a:srgbClr val="000000"/>
              </a:solidFill>
              <a:uFillTx/>
              <a:latin typeface="Arial"/>
            </a:endParaRPr>
          </a:p>
          <a:p>
            <a:pPr marL="216000" indent="0">
              <a:lnSpc>
                <a:spcPct val="100000"/>
              </a:lnSpc>
              <a:buNone/>
              <a:tabLst>
                <a:tab algn="l" pos="0"/>
              </a:tabLst>
            </a:pPr>
            <a:endParaRPr b="0" lang="fr-FR"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Phpmyadmin est un outil developer en php qui permet de gérer une base de données</a:t>
            </a:r>
            <a:endParaRPr b="0" lang="fr-FR" sz="2000" strike="noStrike" u="none">
              <a:solidFill>
                <a:srgbClr val="000000"/>
              </a:solidFill>
              <a:uFillTx/>
              <a:latin typeface="Arial"/>
            </a:endParaRPr>
          </a:p>
        </p:txBody>
      </p:sp>
      <p:sp>
        <p:nvSpPr>
          <p:cNvPr id="402" name="PlaceHolder 5"/>
          <p:cNvSpPr>
            <a:spLocks noGrp="1"/>
          </p:cNvSpPr>
          <p:nvPr>
            <p:ph type="ftr" idx="13"/>
          </p:nvPr>
        </p:nvSpPr>
        <p:spPr>
          <a:xfrm>
            <a:off x="0" y="6502320"/>
            <a:ext cx="3959640" cy="338400"/>
          </a:xfrm>
          <a:prstGeom prst="rect">
            <a:avLst/>
          </a:prstGeom>
          <a:noFill/>
          <a:ln w="0">
            <a:noFill/>
          </a:ln>
        </p:spPr>
        <p:txBody>
          <a:bodyPr lIns="0" rIns="0" tIns="0" bIns="0" anchor="b">
            <a:noAutofit/>
          </a:bodyPr>
          <a:p>
            <a:pPr indent="0">
              <a:buNone/>
            </a:pPr>
            <a:endParaRPr b="0" lang="fr-FR" sz="2400" strike="noStrike" u="none">
              <a:solidFill>
                <a:srgbClr val="000000"/>
              </a:solidFill>
              <a:uFillTx/>
              <a:latin typeface="Times New Roman"/>
            </a:endParaRPr>
          </a:p>
        </p:txBody>
      </p:sp>
      <p:sp>
        <p:nvSpPr>
          <p:cNvPr id="403" name="PlaceHolder 6"/>
          <p:cNvSpPr>
            <a:spLocks noGrp="1"/>
          </p:cNvSpPr>
          <p:nvPr>
            <p:ph type="sldNum" idx="14"/>
          </p:nvPr>
        </p:nvSpPr>
        <p:spPr>
          <a:xfrm>
            <a:off x="5180040" y="6502320"/>
            <a:ext cx="3959640" cy="338400"/>
          </a:xfrm>
          <a:prstGeom prst="rect">
            <a:avLst/>
          </a:prstGeom>
          <a:noFill/>
          <a:ln w="0">
            <a:noFill/>
          </a:ln>
        </p:spPr>
        <p:txBody>
          <a:bodyPr lIns="0" rIns="0" tIns="0" bIns="0" anchor="b">
            <a:noAutofit/>
          </a:bodyPr>
          <a:lstStyle>
            <a:lvl1pPr indent="0" algn="r">
              <a:lnSpc>
                <a:spcPct val="100000"/>
              </a:lnSpc>
              <a:buNone/>
              <a:tabLst>
                <a:tab algn="l" pos="0"/>
              </a:tabLst>
              <a:defRPr b="0" lang="cs-CZ" sz="1200" strike="noStrike" u="none">
                <a:solidFill>
                  <a:srgbClr val="000000"/>
                </a:solidFill>
                <a:uFillTx/>
                <a:latin typeface="Times New Roman"/>
                <a:ea typeface="+mn-ea"/>
              </a:defRPr>
            </a:lvl1pPr>
          </a:lstStyle>
          <a:p>
            <a:pPr indent="0" algn="r">
              <a:lnSpc>
                <a:spcPct val="100000"/>
              </a:lnSpc>
              <a:buNone/>
              <a:tabLst>
                <a:tab algn="l" pos="0"/>
              </a:tabLst>
            </a:pPr>
            <a:r>
              <a:rPr b="0" lang="cs-CZ" sz="1200" strike="noStrike" u="none">
                <a:solidFill>
                  <a:srgbClr val="000000"/>
                </a:solidFill>
                <a:uFillTx/>
                <a:latin typeface="Times New Roman"/>
                <a:ea typeface="+mn-ea"/>
              </a:rPr>
              <a:t>‹</a:t>
            </a:r>
            <a:r>
              <a:rPr b="0" lang="cs-CZ" sz="1200" strike="noStrike" u="none">
                <a:solidFill>
                  <a:srgbClr val="000000"/>
                </a:solidFill>
                <a:uFillTx/>
                <a:latin typeface="Times New Roman"/>
                <a:ea typeface="+mn-ea"/>
              </a:rPr>
              <a:t>#›</a:t>
            </a:r>
            <a:endParaRPr b="0" lang="fr-FR" sz="1200" strike="noStrike" u="none">
              <a:solidFill>
                <a:srgbClr val="000000"/>
              </a:solidFill>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sldImg"/>
          </p:nvPr>
        </p:nvSpPr>
        <p:spPr>
          <a:xfrm>
            <a:off x="380880" y="694800"/>
            <a:ext cx="6095520" cy="3428640"/>
          </a:xfrm>
          <a:prstGeom prst="rect">
            <a:avLst/>
          </a:prstGeom>
          <a:ln w="0">
            <a:noFill/>
          </a:ln>
        </p:spPr>
      </p:sp>
      <p:sp>
        <p:nvSpPr>
          <p:cNvPr id="40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fr-FR" sz="2000" strike="noStrike" u="none">
                <a:solidFill>
                  <a:srgbClr val="000000"/>
                </a:solidFill>
                <a:uFillTx/>
                <a:latin typeface="Arial"/>
              </a:rPr>
              <a:t>Problématique :</a:t>
            </a:r>
            <a:endParaRPr b="0" lang="fr-FR" sz="2000" strike="noStrike" u="none">
              <a:solidFill>
                <a:srgbClr val="000000"/>
              </a:solidFill>
              <a:uFillTx/>
              <a:latin typeface="Arial"/>
            </a:endParaRPr>
          </a:p>
          <a:p>
            <a:pPr marL="216000" indent="-216000">
              <a:buNone/>
            </a:pPr>
            <a:r>
              <a:rPr b="0" lang="fr-FR" sz="2000" strike="noStrike" u="none">
                <a:solidFill>
                  <a:srgbClr val="000000"/>
                </a:solidFill>
                <a:uFillTx/>
                <a:latin typeface="Arial"/>
              </a:rPr>
              <a:t>Serveur TTN sur le réseau publique et Serveur Monitorack sur le réseau privé.</a:t>
            </a:r>
            <a:endParaRPr b="0" lang="fr-FR" sz="2000" strike="noStrike" u="none">
              <a:solidFill>
                <a:srgbClr val="000000"/>
              </a:solidFill>
              <a:uFillTx/>
              <a:latin typeface="Arial"/>
            </a:endParaRPr>
          </a:p>
          <a:p>
            <a:pPr marL="216000" indent="-216000">
              <a:buNone/>
            </a:pPr>
            <a:endParaRPr b="0" lang="fr-FR" sz="2000" strike="noStrike" u="none">
              <a:solidFill>
                <a:srgbClr val="000000"/>
              </a:solidFill>
              <a:uFillTx/>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sldImg"/>
          </p:nvPr>
        </p:nvSpPr>
        <p:spPr>
          <a:xfrm>
            <a:off x="380880" y="694800"/>
            <a:ext cx="6095520" cy="3428640"/>
          </a:xfrm>
          <a:prstGeom prst="rect">
            <a:avLst/>
          </a:prstGeom>
          <a:ln w="0">
            <a:noFill/>
          </a:ln>
        </p:spPr>
      </p:sp>
      <p:sp>
        <p:nvSpPr>
          <p:cNvPr id="40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fr-FR" sz="1200" strike="noStrike" u="none">
                <a:solidFill>
                  <a:srgbClr val="000000"/>
                </a:solidFill>
                <a:uFillTx/>
                <a:latin typeface="Tahoma"/>
              </a:rPr>
              <a:t>L’ANSSI recommande d’utiliser des mecanismes de</a:t>
            </a:r>
            <a:endParaRPr b="0" lang="fr-FR" sz="1200" strike="noStrike" u="none">
              <a:solidFill>
                <a:srgbClr val="000000"/>
              </a:solidFill>
              <a:uFillTx/>
              <a:latin typeface="Tahoma"/>
              <a:ea typeface="Tahoma"/>
            </a:endParaRPr>
          </a:p>
          <a:p>
            <a:pPr marL="216000" indent="-216000">
              <a:buNone/>
            </a:pPr>
            <a:r>
              <a:rPr b="0" lang="fr-FR" sz="1200" strike="noStrike" u="none">
                <a:solidFill>
                  <a:srgbClr val="000000"/>
                </a:solidFill>
                <a:uFillTx/>
                <a:latin typeface="Tahoma"/>
              </a:rPr>
              <a:t>redondance pour eviter la perte de donnees en cas de</a:t>
            </a:r>
            <a:endParaRPr b="0" lang="fr-FR" sz="1200" strike="noStrike" u="none">
              <a:solidFill>
                <a:srgbClr val="000000"/>
              </a:solidFill>
              <a:uFillTx/>
              <a:latin typeface="Tahoma"/>
              <a:ea typeface="Tahoma"/>
            </a:endParaRPr>
          </a:p>
          <a:p>
            <a:pPr marL="216000" indent="-216000">
              <a:buNone/>
            </a:pPr>
            <a:r>
              <a:rPr b="0" lang="fr-FR" sz="1200" strike="noStrike" u="none">
                <a:solidFill>
                  <a:srgbClr val="000000"/>
                </a:solidFill>
                <a:uFillTx/>
                <a:latin typeface="Tahoma"/>
              </a:rPr>
              <a:t>panne materielle. RAID 1 (mirroring) permet une tolerance</a:t>
            </a:r>
            <a:endParaRPr b="0" lang="fr-FR" sz="1200" strike="noStrike" u="none">
              <a:solidFill>
                <a:srgbClr val="000000"/>
              </a:solidFill>
              <a:uFillTx/>
              <a:latin typeface="Tahoma"/>
              <a:ea typeface="Tahoma"/>
            </a:endParaRPr>
          </a:p>
          <a:p>
            <a:pPr marL="216000" indent="-216000">
              <a:buNone/>
            </a:pPr>
            <a:r>
              <a:rPr b="0" lang="fr-FR" sz="1200" strike="noStrike" u="none">
                <a:solidFill>
                  <a:srgbClr val="000000"/>
                </a:solidFill>
                <a:uFillTx/>
                <a:latin typeface="Tahoma"/>
              </a:rPr>
              <a:t>immediate aux pannes, car les donnees sont copiees a</a:t>
            </a:r>
            <a:endParaRPr b="0" lang="fr-FR" sz="1200" strike="noStrike" u="none">
              <a:solidFill>
                <a:srgbClr val="000000"/>
              </a:solidFill>
              <a:uFillTx/>
              <a:latin typeface="Tahoma"/>
              <a:ea typeface="Tahoma"/>
            </a:endParaRPr>
          </a:p>
          <a:p>
            <a:pPr marL="216000" indent="-216000">
              <a:buNone/>
            </a:pPr>
            <a:r>
              <a:rPr b="0" lang="fr-FR" sz="1200" strike="noStrike" u="none">
                <a:solidFill>
                  <a:srgbClr val="000000"/>
                </a:solidFill>
                <a:uFillTx/>
                <a:latin typeface="Tahoma"/>
              </a:rPr>
              <a:t>l’identique sur </a:t>
            </a:r>
            <a:r>
              <a:rPr b="1" lang="fr-FR" sz="1200" strike="noStrike" u="none">
                <a:solidFill>
                  <a:srgbClr val="000000"/>
                </a:solidFill>
                <a:uFillTx/>
                <a:latin typeface="Tahoma"/>
              </a:rPr>
              <a:t>deux disques</a:t>
            </a:r>
            <a:r>
              <a:rPr b="0" lang="fr-FR" sz="1200" strike="noStrike" u="none">
                <a:solidFill>
                  <a:srgbClr val="000000"/>
                </a:solidFill>
                <a:uFillTx/>
                <a:latin typeface="Tahoma"/>
              </a:rPr>
              <a:t>. En cas de defaillance d’un</a:t>
            </a:r>
            <a:endParaRPr b="0" lang="fr-FR" sz="1200" strike="noStrike" u="none">
              <a:solidFill>
                <a:srgbClr val="000000"/>
              </a:solidFill>
              <a:uFillTx/>
              <a:latin typeface="Tahoma"/>
              <a:ea typeface="Tahoma"/>
            </a:endParaRPr>
          </a:p>
          <a:p>
            <a:pPr marL="216000" indent="-216000">
              <a:buNone/>
            </a:pPr>
            <a:r>
              <a:rPr b="0" lang="fr-FR" sz="1200" strike="noStrike" u="none">
                <a:solidFill>
                  <a:srgbClr val="000000"/>
                </a:solidFill>
                <a:uFillTx/>
                <a:latin typeface="Tahoma"/>
              </a:rPr>
              <a:t>disque, le second prend immediatement le relais. RAID 5,</a:t>
            </a:r>
            <a:endParaRPr b="0" lang="fr-FR" sz="1200" strike="noStrike" u="none">
              <a:solidFill>
                <a:srgbClr val="000000"/>
              </a:solidFill>
              <a:uFillTx/>
              <a:latin typeface="Tahoma"/>
              <a:ea typeface="Tahoma"/>
            </a:endParaRPr>
          </a:p>
          <a:p>
            <a:pPr marL="216000" indent="-216000">
              <a:buNone/>
            </a:pPr>
            <a:r>
              <a:rPr b="0" lang="fr-FR" sz="1200" strike="noStrike" u="none">
                <a:solidFill>
                  <a:srgbClr val="000000"/>
                </a:solidFill>
                <a:uFillTx/>
                <a:latin typeface="Tahoma"/>
              </a:rPr>
              <a:t>quant a lui, permet un compromis entre performance et</a:t>
            </a:r>
            <a:endParaRPr b="0" lang="fr-FR" sz="1200" strike="noStrike" u="none">
              <a:solidFill>
                <a:srgbClr val="000000"/>
              </a:solidFill>
              <a:uFillTx/>
              <a:latin typeface="Tahoma"/>
              <a:ea typeface="Tahoma"/>
            </a:endParaRPr>
          </a:p>
          <a:p>
            <a:pPr marL="216000" indent="-216000">
              <a:buNone/>
            </a:pPr>
            <a:r>
              <a:rPr b="0" lang="fr-FR" sz="1200" strike="noStrike" u="none">
                <a:solidFill>
                  <a:srgbClr val="000000"/>
                </a:solidFill>
                <a:uFillTx/>
                <a:latin typeface="Tahoma"/>
              </a:rPr>
              <a:t>securite, en utilisant une methode de parite pour restaurer</a:t>
            </a:r>
            <a:endParaRPr b="0" lang="fr-FR" sz="1200" strike="noStrike" u="none">
              <a:solidFill>
                <a:srgbClr val="000000"/>
              </a:solidFill>
              <a:uFillTx/>
              <a:latin typeface="Tahoma"/>
              <a:ea typeface="Tahoma"/>
            </a:endParaRPr>
          </a:p>
          <a:p>
            <a:pPr marL="216000" indent="-216000">
              <a:buNone/>
            </a:pPr>
            <a:r>
              <a:rPr b="0" lang="fr-FR" sz="1200" strike="noStrike" u="none">
                <a:solidFill>
                  <a:srgbClr val="000000"/>
                </a:solidFill>
                <a:uFillTx/>
                <a:latin typeface="Tahoma"/>
              </a:rPr>
              <a:t>les donnees si un disque tombe en panne.</a:t>
            </a:r>
            <a:endParaRPr b="0" lang="fr-FR" sz="1200" strike="noStrike" u="none">
              <a:solidFill>
                <a:srgbClr val="000000"/>
              </a:solidFill>
              <a:uFillTx/>
              <a:latin typeface="Tahoma"/>
              <a:ea typeface="Tahoma"/>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hdr"/>
          </p:nvPr>
        </p:nvSpPr>
        <p:spPr>
          <a:xfrm>
            <a:off x="0" y="0"/>
            <a:ext cx="3959640" cy="340200"/>
          </a:xfrm>
          <a:prstGeom prst="rect">
            <a:avLst/>
          </a:prstGeom>
          <a:noFill/>
          <a:ln w="0">
            <a:noFill/>
          </a:ln>
        </p:spPr>
        <p:txBody>
          <a:bodyPr lIns="0" rIns="0" tIns="0" bIns="0" anchor="t">
            <a:noAutofit/>
          </a:bodyPr>
          <a:p>
            <a:pPr indent="0">
              <a:buNone/>
            </a:pPr>
            <a:endParaRPr b="0" lang="fr-FR" sz="1800" strike="noStrike" u="none">
              <a:solidFill>
                <a:srgbClr val="000000"/>
              </a:solidFill>
              <a:uFillTx/>
              <a:latin typeface="Times New Roman"/>
            </a:endParaRPr>
          </a:p>
        </p:txBody>
      </p:sp>
      <p:sp>
        <p:nvSpPr>
          <p:cNvPr id="409" name="PlaceHolder 2"/>
          <p:cNvSpPr>
            <a:spLocks noGrp="1"/>
          </p:cNvSpPr>
          <p:nvPr>
            <p:ph type="dt" idx="15"/>
          </p:nvPr>
        </p:nvSpPr>
        <p:spPr>
          <a:xfrm>
            <a:off x="5180040" y="0"/>
            <a:ext cx="3959640" cy="340200"/>
          </a:xfrm>
          <a:prstGeom prst="rect">
            <a:avLst/>
          </a:prstGeom>
          <a:noFill/>
          <a:ln w="0">
            <a:noFill/>
          </a:ln>
        </p:spPr>
        <p:txBody>
          <a:bodyPr lIns="0" rIns="0" tIns="0" bIns="0" anchor="t">
            <a:noAutofit/>
          </a:bodyPr>
          <a:lstStyle>
            <a:lvl1pPr indent="0" algn="r">
              <a:lnSpc>
                <a:spcPct val="100000"/>
              </a:lnSpc>
              <a:buNone/>
              <a:tabLst>
                <a:tab algn="l" pos="0"/>
              </a:tabLst>
              <a:defRPr b="0" lang="cs-CZ" sz="1200" strike="noStrike" u="none">
                <a:solidFill>
                  <a:srgbClr val="000000"/>
                </a:solidFill>
                <a:uFillTx/>
                <a:latin typeface="Times New Roman"/>
                <a:ea typeface="+mn-ea"/>
              </a:defRPr>
            </a:lvl1pPr>
          </a:lstStyle>
          <a:p>
            <a:pPr indent="0" algn="r">
              <a:lnSpc>
                <a:spcPct val="100000"/>
              </a:lnSpc>
              <a:buNone/>
              <a:tabLst>
                <a:tab algn="l" pos="0"/>
              </a:tabLst>
            </a:pPr>
            <a:r>
              <a:rPr b="0" lang="cs-CZ" sz="1200" strike="noStrike" u="none">
                <a:solidFill>
                  <a:srgbClr val="000000"/>
                </a:solidFill>
                <a:uFillTx/>
                <a:latin typeface="Times New Roman"/>
                <a:ea typeface="+mn-ea"/>
              </a:rPr>
              <a:t>1.7.2013</a:t>
            </a:r>
            <a:endParaRPr b="0" lang="fr-FR" sz="1200" strike="noStrike" u="none">
              <a:solidFill>
                <a:srgbClr val="000000"/>
              </a:solidFill>
              <a:uFillTx/>
              <a:latin typeface="Times New Roman"/>
            </a:endParaRPr>
          </a:p>
        </p:txBody>
      </p:sp>
      <p:sp>
        <p:nvSpPr>
          <p:cNvPr id="410" name="PlaceHolder 3"/>
          <p:cNvSpPr>
            <a:spLocks noGrp="1"/>
          </p:cNvSpPr>
          <p:nvPr>
            <p:ph type="sldImg"/>
          </p:nvPr>
        </p:nvSpPr>
        <p:spPr>
          <a:xfrm>
            <a:off x="2290680" y="512640"/>
            <a:ext cx="4559400" cy="2563920"/>
          </a:xfrm>
          <a:prstGeom prst="rect">
            <a:avLst/>
          </a:prstGeom>
          <a:ln w="0">
            <a:noFill/>
          </a:ln>
        </p:spPr>
      </p:sp>
      <p:sp>
        <p:nvSpPr>
          <p:cNvPr id="411" name="PlaceHolder 4"/>
          <p:cNvSpPr>
            <a:spLocks noGrp="1"/>
          </p:cNvSpPr>
          <p:nvPr>
            <p:ph type="body"/>
          </p:nvPr>
        </p:nvSpPr>
        <p:spPr>
          <a:xfrm>
            <a:off x="914400" y="3251160"/>
            <a:ext cx="7312320" cy="3078360"/>
          </a:xfrm>
          <a:prstGeom prst="rect">
            <a:avLst/>
          </a:prstGeom>
          <a:noFill/>
          <a:ln w="0">
            <a:noFill/>
          </a:ln>
        </p:spPr>
        <p:txBody>
          <a:bodyPr lIns="0" rIns="0" tIns="0" bIns="0" anchor="t">
            <a:noAutofit/>
          </a:bodyPr>
          <a:p>
            <a:pPr marL="216000" indent="0">
              <a:lnSpc>
                <a:spcPct val="100000"/>
              </a:lnSpc>
              <a:buNone/>
              <a:tabLst>
                <a:tab algn="l" pos="0"/>
              </a:tabLst>
            </a:pPr>
            <a:r>
              <a:rPr b="0" lang="en-US" sz="2000" strike="noStrike" u="none">
                <a:solidFill>
                  <a:srgbClr val="000000"/>
                </a:solidFill>
                <a:uFillTx/>
                <a:latin typeface="Arial"/>
              </a:rPr>
              <a:t>Accès autorisés : </a:t>
            </a:r>
            <a:endParaRPr b="0" lang="fr-FR" sz="2000" strike="noStrike" u="none">
              <a:solidFill>
                <a:srgbClr val="000000"/>
              </a:solidFill>
              <a:uFillTx/>
              <a:latin typeface="Arial"/>
            </a:endParaRPr>
          </a:p>
          <a:p>
            <a:pPr marL="216000" indent="0">
              <a:lnSpc>
                <a:spcPct val="100000"/>
              </a:lnSpc>
              <a:buNone/>
              <a:tabLst>
                <a:tab algn="l" pos="0"/>
              </a:tabLst>
            </a:pPr>
            <a:endParaRPr b="0" lang="fr-FR"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Internet → DMZ (pour accéder à un site web public)</a:t>
            </a:r>
            <a:endParaRPr b="0" lang="fr-FR"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DMZ → Internet (permet les mises à jour des serveurs ou la réception de données depuis des services comme TTN (The Things Network)). </a:t>
            </a:r>
            <a:endParaRPr b="0" lang="fr-FR"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Réseau interne → DMZ ( pour administrer les serveurs de la DMZ ou consulter des logs).</a:t>
            </a:r>
            <a:endParaRPr b="0" lang="fr-FR"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mn-lt"/>
              </a:rPr>
              <a:t>Réseau interne → Internet (Pour voir du réseaux) </a:t>
            </a:r>
            <a:endParaRPr b="0" lang="fr-FR" sz="2000" strike="noStrike" u="none">
              <a:solidFill>
                <a:srgbClr val="000000"/>
              </a:solidFill>
              <a:uFillTx/>
              <a:latin typeface="Arial"/>
            </a:endParaRPr>
          </a:p>
          <a:p>
            <a:pPr marL="216000" indent="0">
              <a:lnSpc>
                <a:spcPct val="100000"/>
              </a:lnSpc>
              <a:buNone/>
              <a:tabLst>
                <a:tab algn="l" pos="0"/>
              </a:tabLst>
            </a:pPr>
            <a:endParaRPr b="0" lang="fr-FR"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Accès interdits :</a:t>
            </a:r>
            <a:endParaRPr b="0" lang="fr-FR" sz="2000" strike="noStrike" u="none">
              <a:solidFill>
                <a:srgbClr val="000000"/>
              </a:solidFill>
              <a:uFillTx/>
              <a:latin typeface="Arial"/>
            </a:endParaRPr>
          </a:p>
          <a:p>
            <a:pPr marL="216000" indent="0">
              <a:lnSpc>
                <a:spcPct val="100000"/>
              </a:lnSpc>
              <a:buNone/>
              <a:tabLst>
                <a:tab algn="l" pos="0"/>
              </a:tabLst>
            </a:pPr>
            <a:endParaRPr b="0" lang="fr-FR"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DMZ → Réseau interne (Pour éviter que les pirates atteignent le réseau interne)</a:t>
            </a:r>
            <a:endParaRPr b="0" lang="fr-FR"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Internet → Réseau interne : strictement interdit.</a:t>
            </a:r>
            <a:endParaRPr b="0" lang="fr-FR" sz="2000" strike="noStrike" u="none">
              <a:solidFill>
                <a:srgbClr val="000000"/>
              </a:solidFill>
              <a:uFillTx/>
              <a:latin typeface="Arial"/>
            </a:endParaRPr>
          </a:p>
          <a:p>
            <a:pPr marL="216000" indent="0">
              <a:lnSpc>
                <a:spcPct val="100000"/>
              </a:lnSpc>
              <a:buNone/>
              <a:tabLst>
                <a:tab algn="l" pos="0"/>
              </a:tabLst>
            </a:pPr>
            <a:endParaRPr b="0" lang="fr-FR"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Ces règles permettent de séparer les zones du réseau selon leur niveau de confiance, d’autoriser les échanges nécessaires au fonctionnement (Internet, DMZ, LAN), tout en protégeant le réseau interne contre les accès non autorisés, conformément aux bonnes pratiques de sécurité. </a:t>
            </a:r>
            <a:endParaRPr b="0" lang="fr-FR" sz="2000" strike="noStrike" u="none">
              <a:solidFill>
                <a:srgbClr val="000000"/>
              </a:solidFill>
              <a:uFillTx/>
              <a:latin typeface="Arial"/>
            </a:endParaRPr>
          </a:p>
        </p:txBody>
      </p:sp>
      <p:sp>
        <p:nvSpPr>
          <p:cNvPr id="412" name="PlaceHolder 5"/>
          <p:cNvSpPr>
            <a:spLocks noGrp="1"/>
          </p:cNvSpPr>
          <p:nvPr>
            <p:ph type="ftr" idx="16"/>
          </p:nvPr>
        </p:nvSpPr>
        <p:spPr>
          <a:xfrm>
            <a:off x="0" y="6502320"/>
            <a:ext cx="3959640" cy="338400"/>
          </a:xfrm>
          <a:prstGeom prst="rect">
            <a:avLst/>
          </a:prstGeom>
          <a:noFill/>
          <a:ln w="0">
            <a:noFill/>
          </a:ln>
        </p:spPr>
        <p:txBody>
          <a:bodyPr lIns="0" rIns="0" tIns="0" bIns="0" anchor="b">
            <a:noAutofit/>
          </a:bodyPr>
          <a:p>
            <a:pPr indent="0">
              <a:buNone/>
            </a:pPr>
            <a:endParaRPr b="0" lang="fr-FR" sz="2400" strike="noStrike" u="none">
              <a:solidFill>
                <a:srgbClr val="000000"/>
              </a:solidFill>
              <a:uFillTx/>
              <a:latin typeface="Times New Roman"/>
            </a:endParaRPr>
          </a:p>
        </p:txBody>
      </p:sp>
      <p:sp>
        <p:nvSpPr>
          <p:cNvPr id="413" name="PlaceHolder 6"/>
          <p:cNvSpPr>
            <a:spLocks noGrp="1"/>
          </p:cNvSpPr>
          <p:nvPr>
            <p:ph type="sldNum" idx="17"/>
          </p:nvPr>
        </p:nvSpPr>
        <p:spPr>
          <a:xfrm>
            <a:off x="5180040" y="6502320"/>
            <a:ext cx="3959640" cy="338400"/>
          </a:xfrm>
          <a:prstGeom prst="rect">
            <a:avLst/>
          </a:prstGeom>
          <a:noFill/>
          <a:ln w="0">
            <a:noFill/>
          </a:ln>
        </p:spPr>
        <p:txBody>
          <a:bodyPr lIns="0" rIns="0" tIns="0" bIns="0" anchor="b">
            <a:noAutofit/>
          </a:bodyPr>
          <a:lstStyle>
            <a:lvl1pPr indent="0" algn="r">
              <a:lnSpc>
                <a:spcPct val="100000"/>
              </a:lnSpc>
              <a:buNone/>
              <a:tabLst>
                <a:tab algn="l" pos="0"/>
              </a:tabLst>
              <a:defRPr b="0" lang="cs-CZ" sz="1200" strike="noStrike" u="none">
                <a:solidFill>
                  <a:srgbClr val="000000"/>
                </a:solidFill>
                <a:uFillTx/>
                <a:latin typeface="Times New Roman"/>
                <a:ea typeface="+mn-ea"/>
              </a:defRPr>
            </a:lvl1pPr>
          </a:lstStyle>
          <a:p>
            <a:pPr indent="0" algn="r">
              <a:lnSpc>
                <a:spcPct val="100000"/>
              </a:lnSpc>
              <a:buNone/>
              <a:tabLst>
                <a:tab algn="l" pos="0"/>
              </a:tabLst>
            </a:pPr>
            <a:r>
              <a:rPr b="0" lang="cs-CZ" sz="1200" strike="noStrike" u="none">
                <a:solidFill>
                  <a:srgbClr val="000000"/>
                </a:solidFill>
                <a:uFillTx/>
                <a:latin typeface="Times New Roman"/>
                <a:ea typeface="+mn-ea"/>
              </a:rPr>
              <a:t>‹</a:t>
            </a:r>
            <a:r>
              <a:rPr b="0" lang="cs-CZ" sz="1200" strike="noStrike" u="none">
                <a:solidFill>
                  <a:srgbClr val="000000"/>
                </a:solidFill>
                <a:uFillTx/>
                <a:latin typeface="Times New Roman"/>
                <a:ea typeface="+mn-ea"/>
              </a:rPr>
              <a:t>#›</a:t>
            </a:r>
            <a:endParaRPr b="0" lang="fr-FR" sz="1200" strike="noStrike" u="none">
              <a:solidFill>
                <a:srgbClr val="000000"/>
              </a:solidFill>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type="sldImg"/>
          </p:nvPr>
        </p:nvSpPr>
        <p:spPr>
          <a:xfrm>
            <a:off x="2290680" y="512640"/>
            <a:ext cx="4559400" cy="2563920"/>
          </a:xfrm>
          <a:prstGeom prst="rect">
            <a:avLst/>
          </a:prstGeom>
          <a:ln w="0">
            <a:noFill/>
          </a:ln>
        </p:spPr>
      </p:sp>
      <p:sp>
        <p:nvSpPr>
          <p:cNvPr id="378" name="PlaceHolder 2"/>
          <p:cNvSpPr>
            <a:spLocks noGrp="1"/>
          </p:cNvSpPr>
          <p:nvPr>
            <p:ph type="body"/>
          </p:nvPr>
        </p:nvSpPr>
        <p:spPr>
          <a:xfrm>
            <a:off x="914400" y="3251160"/>
            <a:ext cx="7312320" cy="3078360"/>
          </a:xfrm>
          <a:prstGeom prst="rect">
            <a:avLst/>
          </a:prstGeom>
          <a:noFill/>
          <a:ln w="0">
            <a:noFill/>
          </a:ln>
        </p:spPr>
        <p:txBody>
          <a:bodyPr lIns="0" rIns="0" tIns="0" bIns="0" anchor="t">
            <a:noAutofit/>
          </a:bodyPr>
          <a:p>
            <a:pPr marL="216000" indent="0">
              <a:lnSpc>
                <a:spcPct val="100000"/>
              </a:lnSpc>
              <a:buNone/>
              <a:tabLst>
                <a:tab algn="l" pos="0"/>
              </a:tabLst>
            </a:pPr>
            <a:r>
              <a:rPr b="0" lang="fr-FR" sz="2000" strike="noStrike" u="none">
                <a:solidFill>
                  <a:srgbClr val="000000"/>
                </a:solidFill>
                <a:uFillTx/>
                <a:latin typeface="Arial"/>
              </a:rPr>
              <a:t>Un de ses métiers est le déploiement de serveurs dans des baies. Elle héberge ou déploie plusieurs gammes de serveurs sur lesquels différents systèmes sont virtualisés. </a:t>
            </a:r>
            <a:endParaRPr b="0" lang="fr-FR" sz="2000" strike="noStrike" u="none">
              <a:solidFill>
                <a:srgbClr val="000000"/>
              </a:solidFill>
              <a:uFillTx/>
              <a:latin typeface="Arial"/>
            </a:endParaRPr>
          </a:p>
          <a:p>
            <a:pPr marL="216000" indent="0">
              <a:lnSpc>
                <a:spcPct val="100000"/>
              </a:lnSpc>
              <a:buNone/>
              <a:tabLst>
                <a:tab algn="l" pos="0"/>
              </a:tabLst>
            </a:pPr>
            <a:endParaRPr b="0" lang="fr-FR" sz="2000" strike="noStrike" u="none">
              <a:solidFill>
                <a:srgbClr val="000000"/>
              </a:solidFill>
              <a:uFillTx/>
              <a:latin typeface="Arial"/>
            </a:endParaRPr>
          </a:p>
          <a:p>
            <a:pPr marL="216000" indent="0">
              <a:lnSpc>
                <a:spcPct val="100000"/>
              </a:lnSpc>
              <a:buNone/>
              <a:tabLst>
                <a:tab algn="l" pos="0"/>
              </a:tabLst>
            </a:pPr>
            <a:r>
              <a:rPr b="0" lang="fr-FR" sz="2000" strike="noStrike" u="none">
                <a:solidFill>
                  <a:srgbClr val="000000"/>
                </a:solidFill>
                <a:uFillTx/>
                <a:latin typeface="Arial"/>
              </a:rPr>
              <a:t>Pour des raisons de sécurité, les baies informatiques dans lesquelles les serveurs sont rackés sont équipées d’onduleurs afin d’assurer une continuité de service.</a:t>
            </a:r>
            <a:endParaRPr b="0" lang="fr-FR" sz="2000" strike="noStrike" u="none">
              <a:solidFill>
                <a:srgbClr val="000000"/>
              </a:solidFill>
              <a:uFillTx/>
              <a:latin typeface="Arial"/>
            </a:endParaRPr>
          </a:p>
        </p:txBody>
      </p:sp>
      <p:sp>
        <p:nvSpPr>
          <p:cNvPr id="379" name="PlaceHolder 3"/>
          <p:cNvSpPr>
            <a:spLocks noGrp="1"/>
          </p:cNvSpPr>
          <p:nvPr>
            <p:ph type="sldNum" idx="5"/>
          </p:nvPr>
        </p:nvSpPr>
        <p:spPr>
          <a:xfrm>
            <a:off x="5180040" y="6502320"/>
            <a:ext cx="3959640" cy="338400"/>
          </a:xfrm>
          <a:prstGeom prst="rect">
            <a:avLst/>
          </a:prstGeom>
          <a:noFill/>
          <a:ln w="0">
            <a:noFill/>
          </a:ln>
        </p:spPr>
        <p:txBody>
          <a:bodyPr lIns="0" rIns="0" tIns="0" bIns="0" anchor="b">
            <a:noAutofit/>
          </a:bodyPr>
          <a:lstStyle>
            <a:lvl1pPr indent="0" algn="r">
              <a:lnSpc>
                <a:spcPct val="100000"/>
              </a:lnSpc>
              <a:buNone/>
              <a:tabLst>
                <a:tab algn="l" pos="0"/>
              </a:tabLst>
              <a:defRPr b="0" lang="cs-CZ" sz="1200" strike="noStrike" u="none">
                <a:solidFill>
                  <a:srgbClr val="000000"/>
                </a:solidFill>
                <a:uFillTx/>
                <a:latin typeface="Times New Roman"/>
                <a:ea typeface="+mn-ea"/>
              </a:defRPr>
            </a:lvl1pPr>
          </a:lstStyle>
          <a:p>
            <a:pPr indent="0" algn="r">
              <a:lnSpc>
                <a:spcPct val="100000"/>
              </a:lnSpc>
              <a:buNone/>
              <a:tabLst>
                <a:tab algn="l" pos="0"/>
              </a:tabLst>
            </a:pPr>
            <a:fld id="{415891F6-E9FB-46CB-BB7F-C0B770BDA777}" type="slidenum">
              <a:rPr b="0" lang="cs-CZ" sz="1200" strike="noStrike" u="none">
                <a:solidFill>
                  <a:srgbClr val="000000"/>
                </a:solidFill>
                <a:uFillTx/>
                <a:latin typeface="Times New Roman"/>
                <a:ea typeface="+mn-ea"/>
              </a:rPr>
              <a:t>1</a:t>
            </a:fld>
            <a:endParaRPr b="0" lang="fr-FR" sz="1200" strike="noStrike" u="none">
              <a:solidFill>
                <a:srgbClr val="000000"/>
              </a:solidFill>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PlaceHolder 1"/>
          <p:cNvSpPr>
            <a:spLocks noGrp="1"/>
          </p:cNvSpPr>
          <p:nvPr>
            <p:ph type="sldImg"/>
          </p:nvPr>
        </p:nvSpPr>
        <p:spPr>
          <a:xfrm>
            <a:off x="2290680" y="512640"/>
            <a:ext cx="4559400" cy="2563920"/>
          </a:xfrm>
          <a:prstGeom prst="rect">
            <a:avLst/>
          </a:prstGeom>
          <a:ln w="0">
            <a:noFill/>
          </a:ln>
        </p:spPr>
      </p:sp>
      <p:sp>
        <p:nvSpPr>
          <p:cNvPr id="381" name="PlaceHolder 2"/>
          <p:cNvSpPr>
            <a:spLocks noGrp="1"/>
          </p:cNvSpPr>
          <p:nvPr>
            <p:ph type="body"/>
          </p:nvPr>
        </p:nvSpPr>
        <p:spPr>
          <a:xfrm>
            <a:off x="914400" y="3251160"/>
            <a:ext cx="7312320" cy="3078360"/>
          </a:xfrm>
          <a:prstGeom prst="rect">
            <a:avLst/>
          </a:prstGeom>
          <a:noFill/>
          <a:ln w="0">
            <a:noFill/>
          </a:ln>
        </p:spPr>
        <p:txBody>
          <a:bodyPr lIns="0" rIns="0" tIns="0" bIns="0" anchor="t">
            <a:noAutofit/>
          </a:bodyPr>
          <a:p>
            <a:pPr marL="216000" indent="0">
              <a:lnSpc>
                <a:spcPct val="100000"/>
              </a:lnSpc>
              <a:buNone/>
              <a:tabLst>
                <a:tab algn="l" pos="0"/>
              </a:tabLst>
            </a:pPr>
            <a:r>
              <a:rPr b="0" lang="fr-FR" sz="1200" strike="noStrike" u="none">
                <a:solidFill>
                  <a:srgbClr val="000000"/>
                </a:solidFill>
                <a:uFillTx/>
                <a:latin typeface="+mn-lt"/>
                <a:ea typeface="+mn-ea"/>
              </a:rPr>
              <a:t>Il permet d'entretenir grâce à sa batterie interne l'alimentation des matériels informatiques, en cas de coupure de courant, pour une durée x </a:t>
            </a:r>
            <a:endParaRPr b="0" lang="fr-FR" sz="1200" strike="noStrike" u="none">
              <a:solidFill>
                <a:srgbClr val="000000"/>
              </a:solidFill>
              <a:uFillTx/>
              <a:latin typeface="Arial"/>
            </a:endParaRPr>
          </a:p>
        </p:txBody>
      </p:sp>
      <p:sp>
        <p:nvSpPr>
          <p:cNvPr id="382" name="PlaceHolder 3"/>
          <p:cNvSpPr>
            <a:spLocks noGrp="1"/>
          </p:cNvSpPr>
          <p:nvPr>
            <p:ph type="sldNum" idx="6"/>
          </p:nvPr>
        </p:nvSpPr>
        <p:spPr>
          <a:xfrm>
            <a:off x="5180040" y="6502320"/>
            <a:ext cx="3959640" cy="338400"/>
          </a:xfrm>
          <a:prstGeom prst="rect">
            <a:avLst/>
          </a:prstGeom>
          <a:noFill/>
          <a:ln w="0">
            <a:noFill/>
          </a:ln>
        </p:spPr>
        <p:txBody>
          <a:bodyPr lIns="0" rIns="0" tIns="0" bIns="0" anchor="b">
            <a:noAutofit/>
          </a:bodyPr>
          <a:lstStyle>
            <a:lvl1pPr indent="0" algn="r">
              <a:lnSpc>
                <a:spcPct val="100000"/>
              </a:lnSpc>
              <a:buNone/>
              <a:tabLst>
                <a:tab algn="l" pos="0"/>
              </a:tabLst>
              <a:defRPr b="0" lang="cs-CZ" sz="1200" strike="noStrike" u="none">
                <a:solidFill>
                  <a:srgbClr val="000000"/>
                </a:solidFill>
                <a:uFillTx/>
                <a:latin typeface="Times New Roman"/>
                <a:ea typeface="+mn-ea"/>
              </a:defRPr>
            </a:lvl1pPr>
          </a:lstStyle>
          <a:p>
            <a:pPr indent="0" algn="r">
              <a:lnSpc>
                <a:spcPct val="100000"/>
              </a:lnSpc>
              <a:buNone/>
              <a:tabLst>
                <a:tab algn="l" pos="0"/>
              </a:tabLst>
            </a:pPr>
            <a:fld id="{6F1CA92C-F91E-443C-93C6-D2FC0C1F746B}" type="slidenum">
              <a:rPr b="0" lang="cs-CZ" sz="1200" strike="noStrike" u="none">
                <a:solidFill>
                  <a:srgbClr val="000000"/>
                </a:solidFill>
                <a:uFillTx/>
                <a:latin typeface="Times New Roman"/>
                <a:ea typeface="+mn-ea"/>
              </a:rPr>
              <a:t>1</a:t>
            </a:fld>
            <a:endParaRPr b="0" lang="fr-FR" sz="1200" strike="noStrike" u="none">
              <a:solidFill>
                <a:srgbClr val="000000"/>
              </a:solidFill>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type="sldImg"/>
          </p:nvPr>
        </p:nvSpPr>
        <p:spPr>
          <a:xfrm>
            <a:off x="2290680" y="512640"/>
            <a:ext cx="4559400" cy="2563920"/>
          </a:xfrm>
          <a:prstGeom prst="rect">
            <a:avLst/>
          </a:prstGeom>
          <a:ln w="0">
            <a:noFill/>
          </a:ln>
        </p:spPr>
      </p:sp>
      <p:sp>
        <p:nvSpPr>
          <p:cNvPr id="384" name="PlaceHolder 2"/>
          <p:cNvSpPr>
            <a:spLocks noGrp="1"/>
          </p:cNvSpPr>
          <p:nvPr>
            <p:ph type="body"/>
          </p:nvPr>
        </p:nvSpPr>
        <p:spPr>
          <a:xfrm>
            <a:off x="914400" y="3251160"/>
            <a:ext cx="7312320" cy="3078360"/>
          </a:xfrm>
          <a:prstGeom prst="rect">
            <a:avLst/>
          </a:prstGeom>
          <a:noFill/>
          <a:ln w="0">
            <a:noFill/>
          </a:ln>
        </p:spPr>
        <p:txBody>
          <a:bodyPr lIns="0" rIns="0" tIns="0" bIns="0" anchor="t">
            <a:noAutofit/>
          </a:bodyPr>
          <a:p>
            <a:pPr marL="216000" indent="0">
              <a:lnSpc>
                <a:spcPct val="100000"/>
              </a:lnSpc>
              <a:buNone/>
              <a:tabLst>
                <a:tab algn="l" pos="0"/>
              </a:tabLst>
            </a:pPr>
            <a:r>
              <a:rPr b="0" lang="fr-FR" sz="2000" strike="noStrike" u="none">
                <a:solidFill>
                  <a:srgbClr val="000000"/>
                </a:solidFill>
                <a:uFillTx/>
                <a:latin typeface="Arial"/>
              </a:rPr>
              <a:t>la régulation de tension sert à garder un courant toujours stable et propre pour protéger les appareils, même si le courant du réseau a des problèmes.</a:t>
            </a:r>
            <a:endParaRPr b="0" lang="fr-FR" sz="2000" strike="noStrike" u="none">
              <a:solidFill>
                <a:srgbClr val="000000"/>
              </a:solidFill>
              <a:uFillTx/>
              <a:latin typeface="Arial"/>
            </a:endParaRPr>
          </a:p>
          <a:p>
            <a:pPr marL="216000" indent="0">
              <a:lnSpc>
                <a:spcPct val="100000"/>
              </a:lnSpc>
              <a:buNone/>
              <a:tabLst>
                <a:tab algn="l" pos="0"/>
              </a:tabLst>
            </a:pPr>
            <a:endParaRPr b="0" lang="fr-FR" sz="2000" strike="noStrike" u="none">
              <a:solidFill>
                <a:srgbClr val="000000"/>
              </a:solidFill>
              <a:uFillTx/>
              <a:latin typeface="Arial"/>
            </a:endParaRPr>
          </a:p>
          <a:p>
            <a:pPr marL="216000" indent="0">
              <a:lnSpc>
                <a:spcPct val="100000"/>
              </a:lnSpc>
              <a:buNone/>
              <a:tabLst>
                <a:tab algn="l" pos="0"/>
              </a:tabLst>
            </a:pPr>
            <a:r>
              <a:rPr b="0" lang="fr-FR" sz="2000" strike="noStrike" u="none">
                <a:solidFill>
                  <a:srgbClr val="000000"/>
                </a:solidFill>
                <a:uFillTx/>
                <a:latin typeface="Arial"/>
              </a:rPr>
              <a:t>Ce type d’onduleur permet de corriger une baisse temporaire de tension en utilisant l’énergie stockée dans la batterie. En cas de coupure totale du courant, il passe automatiquement sur la batterie. </a:t>
            </a:r>
            <a:endParaRPr b="0" lang="fr-FR" sz="2000" strike="noStrike" u="none">
              <a:solidFill>
                <a:srgbClr val="000000"/>
              </a:solidFill>
              <a:uFillTx/>
              <a:latin typeface="Arial"/>
            </a:endParaRPr>
          </a:p>
        </p:txBody>
      </p:sp>
      <p:sp>
        <p:nvSpPr>
          <p:cNvPr id="385" name="PlaceHolder 3"/>
          <p:cNvSpPr>
            <a:spLocks noGrp="1"/>
          </p:cNvSpPr>
          <p:nvPr>
            <p:ph type="sldNum" idx="7"/>
          </p:nvPr>
        </p:nvSpPr>
        <p:spPr>
          <a:xfrm>
            <a:off x="5180040" y="6502320"/>
            <a:ext cx="3959640" cy="338400"/>
          </a:xfrm>
          <a:prstGeom prst="rect">
            <a:avLst/>
          </a:prstGeom>
          <a:noFill/>
          <a:ln w="0">
            <a:noFill/>
          </a:ln>
        </p:spPr>
        <p:txBody>
          <a:bodyPr lIns="0" rIns="0" tIns="0" bIns="0" anchor="b">
            <a:noAutofit/>
          </a:bodyPr>
          <a:lstStyle>
            <a:lvl1pPr indent="0" algn="r">
              <a:lnSpc>
                <a:spcPct val="100000"/>
              </a:lnSpc>
              <a:buNone/>
              <a:tabLst>
                <a:tab algn="l" pos="0"/>
              </a:tabLst>
              <a:defRPr b="0" lang="cs-CZ" sz="1200" strike="noStrike" u="none">
                <a:solidFill>
                  <a:srgbClr val="000000"/>
                </a:solidFill>
                <a:uFillTx/>
                <a:latin typeface="Times New Roman"/>
                <a:ea typeface="+mn-ea"/>
              </a:defRPr>
            </a:lvl1pPr>
          </a:lstStyle>
          <a:p>
            <a:pPr indent="0" algn="r">
              <a:lnSpc>
                <a:spcPct val="100000"/>
              </a:lnSpc>
              <a:buNone/>
              <a:tabLst>
                <a:tab algn="l" pos="0"/>
              </a:tabLst>
            </a:pPr>
            <a:fld id="{8935BA9E-C17E-4982-89B0-66C3D93CCBBF}" type="slidenum">
              <a:rPr b="0" lang="cs-CZ" sz="1200" strike="noStrike" u="none">
                <a:solidFill>
                  <a:srgbClr val="000000"/>
                </a:solidFill>
                <a:uFillTx/>
                <a:latin typeface="Times New Roman"/>
                <a:ea typeface="+mn-ea"/>
              </a:rPr>
              <a:t>1</a:t>
            </a:fld>
            <a:endParaRPr b="0" lang="fr-FR" sz="1200" strike="noStrike" u="none">
              <a:solidFill>
                <a:srgbClr val="000000"/>
              </a:solidFill>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type="sldImg"/>
          </p:nvPr>
        </p:nvSpPr>
        <p:spPr>
          <a:xfrm>
            <a:off x="2290680" y="512640"/>
            <a:ext cx="4559400" cy="2563920"/>
          </a:xfrm>
          <a:prstGeom prst="rect">
            <a:avLst/>
          </a:prstGeom>
          <a:ln w="0">
            <a:noFill/>
          </a:ln>
        </p:spPr>
      </p:sp>
      <p:sp>
        <p:nvSpPr>
          <p:cNvPr id="387" name="PlaceHolder 2"/>
          <p:cNvSpPr>
            <a:spLocks noGrp="1"/>
          </p:cNvSpPr>
          <p:nvPr>
            <p:ph type="body"/>
          </p:nvPr>
        </p:nvSpPr>
        <p:spPr>
          <a:xfrm>
            <a:off x="914400" y="3251160"/>
            <a:ext cx="7312320" cy="3078360"/>
          </a:xfrm>
          <a:prstGeom prst="rect">
            <a:avLst/>
          </a:prstGeom>
          <a:noFill/>
          <a:ln w="0">
            <a:noFill/>
          </a:ln>
        </p:spPr>
        <p:txBody>
          <a:bodyPr lIns="0" rIns="0" tIns="0" bIns="0" anchor="t">
            <a:noAutofit/>
          </a:bodyPr>
          <a:p>
            <a:pPr marL="216000" indent="0">
              <a:lnSpc>
                <a:spcPct val="100000"/>
              </a:lnSpc>
              <a:buNone/>
              <a:tabLst>
                <a:tab algn="l" pos="0"/>
              </a:tabLst>
            </a:pPr>
            <a:r>
              <a:rPr b="0" lang="fr-FR" sz="1200" strike="noStrike" u="none">
                <a:solidFill>
                  <a:srgbClr val="000000"/>
                </a:solidFill>
                <a:uFillTx/>
                <a:latin typeface="+mn-lt"/>
                <a:ea typeface="+mn-ea"/>
              </a:rPr>
              <a:t>Le système est conçu pour surveiller les valeurs à distance</a:t>
            </a:r>
            <a:endParaRPr b="0" lang="fr-FR" sz="1200" strike="noStrike" u="none">
              <a:solidFill>
                <a:srgbClr val="000000"/>
              </a:solidFill>
              <a:uFillTx/>
              <a:latin typeface="Arial"/>
            </a:endParaRPr>
          </a:p>
          <a:p>
            <a:pPr marL="216000" indent="0">
              <a:lnSpc>
                <a:spcPct val="100000"/>
              </a:lnSpc>
              <a:buNone/>
              <a:tabLst>
                <a:tab algn="l" pos="0"/>
              </a:tabLst>
            </a:pPr>
            <a:endParaRPr b="0" lang="fr-FR" sz="1200" strike="noStrike" u="none">
              <a:solidFill>
                <a:srgbClr val="000000"/>
              </a:solidFill>
              <a:uFillTx/>
              <a:latin typeface="Arial"/>
            </a:endParaRPr>
          </a:p>
          <a:p>
            <a:pPr marL="216000" indent="0">
              <a:lnSpc>
                <a:spcPct val="100000"/>
              </a:lnSpc>
              <a:buNone/>
              <a:tabLst>
                <a:tab algn="l" pos="0"/>
              </a:tabLst>
            </a:pPr>
            <a:r>
              <a:rPr b="0" lang="fr-FR" sz="1200" strike="noStrike" u="none">
                <a:solidFill>
                  <a:srgbClr val="000000"/>
                </a:solidFill>
                <a:uFillTx/>
                <a:latin typeface="+mn-lt"/>
                <a:ea typeface="+mn-ea"/>
              </a:rPr>
              <a:t>Par défaut, cet onduleur n’est pas fait pour être géré a distance. De plus, il n’a pas pour fonction d’envoyer une alerte a un administrateur réseau en cas de coupure.</a:t>
            </a:r>
            <a:endParaRPr b="0" lang="fr-FR" sz="1200" strike="noStrike" u="none">
              <a:solidFill>
                <a:srgbClr val="000000"/>
              </a:solidFill>
              <a:uFillTx/>
              <a:latin typeface="Arial"/>
            </a:endParaRPr>
          </a:p>
          <a:p>
            <a:pPr marL="216000" indent="0">
              <a:lnSpc>
                <a:spcPct val="100000"/>
              </a:lnSpc>
              <a:buNone/>
              <a:tabLst>
                <a:tab algn="l" pos="0"/>
              </a:tabLst>
            </a:pPr>
            <a:endParaRPr b="0" lang="fr-FR" sz="1200" strike="noStrike" u="none">
              <a:solidFill>
                <a:srgbClr val="000000"/>
              </a:solidFill>
              <a:uFillTx/>
              <a:latin typeface="Arial"/>
            </a:endParaRPr>
          </a:p>
          <a:p>
            <a:pPr marL="216000" indent="0">
              <a:lnSpc>
                <a:spcPct val="100000"/>
              </a:lnSpc>
              <a:buNone/>
              <a:tabLst>
                <a:tab algn="l" pos="0"/>
              </a:tabLst>
            </a:pPr>
            <a:r>
              <a:rPr b="0" lang="fr-FR" sz="1200" strike="noStrike" u="none">
                <a:solidFill>
                  <a:srgbClr val="000000"/>
                </a:solidFill>
                <a:uFillTx/>
                <a:latin typeface="+mn-lt"/>
                <a:ea typeface="+mn-ea"/>
              </a:rPr>
              <a:t>Cette ≪ </a:t>
            </a:r>
            <a:r>
              <a:rPr b="1" lang="fr-FR" sz="1200" strike="noStrike" u="none">
                <a:solidFill>
                  <a:srgbClr val="000000"/>
                </a:solidFill>
                <a:uFillTx/>
                <a:latin typeface="+mn-lt"/>
                <a:ea typeface="+mn-ea"/>
              </a:rPr>
              <a:t>passerelle onduleur </a:t>
            </a:r>
            <a:r>
              <a:rPr b="0" lang="fr-FR" sz="1200" strike="noStrike" u="none">
                <a:solidFill>
                  <a:srgbClr val="000000"/>
                </a:solidFill>
                <a:uFillTx/>
                <a:latin typeface="+mn-lt"/>
                <a:ea typeface="+mn-ea"/>
              </a:rPr>
              <a:t>≫ permettra d’interroger a </a:t>
            </a:r>
            <a:r>
              <a:rPr b="1" lang="fr-FR" sz="1200" strike="noStrike" u="none">
                <a:solidFill>
                  <a:srgbClr val="000000"/>
                </a:solidFill>
                <a:uFillTx/>
                <a:latin typeface="+mn-lt"/>
                <a:ea typeface="+mn-ea"/>
              </a:rPr>
              <a:t>intervalles de toutes les 10s </a:t>
            </a:r>
            <a:r>
              <a:rPr b="0" lang="fr-FR" sz="1200" strike="noStrike" u="none">
                <a:solidFill>
                  <a:srgbClr val="000000"/>
                </a:solidFill>
                <a:uFillTx/>
                <a:latin typeface="+mn-lt"/>
                <a:ea typeface="+mn-ea"/>
              </a:rPr>
              <a:t>la </a:t>
            </a:r>
            <a:r>
              <a:rPr b="1" lang="fr-FR" sz="1200" strike="noStrike" u="none">
                <a:solidFill>
                  <a:srgbClr val="000000"/>
                </a:solidFill>
                <a:uFillTx/>
                <a:latin typeface="+mn-lt"/>
                <a:ea typeface="+mn-ea"/>
              </a:rPr>
              <a:t>carte AP9631 et le capteur DHT11 </a:t>
            </a:r>
            <a:r>
              <a:rPr b="0" lang="fr-FR" sz="1200" strike="noStrike" u="none">
                <a:solidFill>
                  <a:srgbClr val="000000"/>
                </a:solidFill>
                <a:uFillTx/>
                <a:latin typeface="+mn-lt"/>
                <a:ea typeface="+mn-ea"/>
              </a:rPr>
              <a:t>pour obtenir les </a:t>
            </a:r>
            <a:r>
              <a:rPr b="1" lang="fr-FR" sz="1200" strike="noStrike" u="none">
                <a:solidFill>
                  <a:srgbClr val="000000"/>
                </a:solidFill>
                <a:uFillTx/>
                <a:latin typeface="+mn-lt"/>
                <a:ea typeface="+mn-ea"/>
              </a:rPr>
              <a:t>valeurs </a:t>
            </a:r>
            <a:r>
              <a:rPr b="0" lang="fr-FR" sz="1200" strike="noStrike" u="none">
                <a:solidFill>
                  <a:srgbClr val="000000"/>
                </a:solidFill>
                <a:uFillTx/>
                <a:latin typeface="+mn-lt"/>
                <a:ea typeface="+mn-ea"/>
              </a:rPr>
              <a:t>des grandeurs. La </a:t>
            </a:r>
            <a:r>
              <a:rPr b="1" lang="fr-FR" sz="1200" strike="noStrike" u="none">
                <a:solidFill>
                  <a:srgbClr val="000000"/>
                </a:solidFill>
                <a:uFillTx/>
                <a:latin typeface="+mn-lt"/>
                <a:ea typeface="+mn-ea"/>
              </a:rPr>
              <a:t>passerelle Lorea va envoyer les granderus a la passerelle LoRaWan et ensuite elle</a:t>
            </a:r>
            <a:r>
              <a:rPr b="0" lang="fr-FR" sz="1200" strike="noStrike" u="none">
                <a:solidFill>
                  <a:srgbClr val="000000"/>
                </a:solidFill>
                <a:uFillTx/>
                <a:latin typeface="+mn-lt"/>
                <a:ea typeface="+mn-ea"/>
              </a:rPr>
              <a:t> les transmettra a son tour au </a:t>
            </a:r>
            <a:r>
              <a:rPr b="1" lang="fr-FR" sz="1200" strike="noStrike" u="none">
                <a:solidFill>
                  <a:srgbClr val="000000"/>
                </a:solidFill>
                <a:uFillTx/>
                <a:latin typeface="+mn-lt"/>
                <a:ea typeface="+mn-ea"/>
              </a:rPr>
              <a:t>Serveur TTN et le serveur TTN va envoyer ces valeurs au serveur monitorack en passant par le firewall.</a:t>
            </a:r>
            <a:endParaRPr b="0" lang="fr-FR" sz="1200" strike="noStrike" u="none">
              <a:solidFill>
                <a:srgbClr val="000000"/>
              </a:solidFill>
              <a:uFillTx/>
              <a:latin typeface="Arial"/>
            </a:endParaRPr>
          </a:p>
        </p:txBody>
      </p:sp>
      <p:sp>
        <p:nvSpPr>
          <p:cNvPr id="388" name="PlaceHolder 3"/>
          <p:cNvSpPr>
            <a:spLocks noGrp="1"/>
          </p:cNvSpPr>
          <p:nvPr>
            <p:ph type="sldNum" idx="8"/>
          </p:nvPr>
        </p:nvSpPr>
        <p:spPr>
          <a:xfrm>
            <a:off x="5180040" y="6502320"/>
            <a:ext cx="3959640" cy="338400"/>
          </a:xfrm>
          <a:prstGeom prst="rect">
            <a:avLst/>
          </a:prstGeom>
          <a:noFill/>
          <a:ln w="0">
            <a:noFill/>
          </a:ln>
        </p:spPr>
        <p:txBody>
          <a:bodyPr lIns="0" rIns="0" tIns="0" bIns="0" anchor="b">
            <a:noAutofit/>
          </a:bodyPr>
          <a:lstStyle>
            <a:lvl1pPr indent="0" algn="r">
              <a:lnSpc>
                <a:spcPct val="100000"/>
              </a:lnSpc>
              <a:buNone/>
              <a:tabLst>
                <a:tab algn="l" pos="0"/>
              </a:tabLst>
              <a:defRPr b="0" lang="cs-CZ" sz="1200" strike="noStrike" u="none">
                <a:solidFill>
                  <a:srgbClr val="000000"/>
                </a:solidFill>
                <a:uFillTx/>
                <a:latin typeface="Times New Roman"/>
                <a:ea typeface="+mn-ea"/>
              </a:defRPr>
            </a:lvl1pPr>
          </a:lstStyle>
          <a:p>
            <a:pPr indent="0" algn="r">
              <a:lnSpc>
                <a:spcPct val="100000"/>
              </a:lnSpc>
              <a:buNone/>
              <a:tabLst>
                <a:tab algn="l" pos="0"/>
              </a:tabLst>
            </a:pPr>
            <a:fld id="{47C08305-BFD5-4F87-884D-412FD3C6D993}" type="slidenum">
              <a:rPr b="0" lang="cs-CZ" sz="1200" strike="noStrike" u="none">
                <a:solidFill>
                  <a:srgbClr val="000000"/>
                </a:solidFill>
                <a:uFillTx/>
                <a:latin typeface="Times New Roman"/>
                <a:ea typeface="+mn-ea"/>
              </a:rPr>
              <a:t>1</a:t>
            </a:fld>
            <a:endParaRPr b="0" lang="fr-FR" sz="1200" strike="noStrike" u="none">
              <a:solidFill>
                <a:srgbClr val="000000"/>
              </a:solidFill>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5.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trike="noStrike" u="none">
              <a:solidFill>
                <a:srgbClr val="000000"/>
              </a:solidFill>
              <a:uFillTx/>
              <a:latin typeface="Arial"/>
            </a:endParaRPr>
          </a:p>
        </p:txBody>
      </p:sp>
      <p:sp>
        <p:nvSpPr>
          <p:cNvPr id="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
        <p:nvSpPr>
          <p:cNvPr id="6"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
        <p:nvSpPr>
          <p:cNvPr id="7"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Blank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trike="noStrike" u="none">
              <a:solidFill>
                <a:srgbClr val="000000"/>
              </a:solidFill>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Blank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trike="noStrike" u="none">
              <a:solidFill>
                <a:srgbClr val="000000"/>
              </a:solidFill>
              <a:uFillTx/>
              <a:latin typeface="Arial"/>
            </a:endParaRPr>
          </a:p>
        </p:txBody>
      </p:sp>
      <p:sp>
        <p:nvSpPr>
          <p:cNvPr id="4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
        <p:nvSpPr>
          <p:cNvPr id="50"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Blank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trike="noStrike" u="none">
              <a:solidFill>
                <a:srgbClr val="000000"/>
              </a:solidFill>
              <a:uFillTx/>
              <a:latin typeface="Arial"/>
            </a:endParaRPr>
          </a:p>
        </p:txBody>
      </p:sp>
      <p:sp>
        <p:nvSpPr>
          <p:cNvPr id="52"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
        <p:nvSpPr>
          <p:cNvPr id="53"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
        <p:nvSpPr>
          <p:cNvPr id="54"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Blank Slide">
    <p:spTree>
      <p:nvGrpSpPr>
        <p:cNvPr id="1" name=""/>
        <p:cNvGrpSpPr/>
        <p:nvPr/>
      </p:nvGrpSpPr>
      <p:grpSpPr>
        <a:xfrm>
          <a:off x="0" y="0"/>
          <a:ext cx="0" cy="0"/>
          <a:chOff x="0" y="0"/>
          <a:chExt cx="0" cy="0"/>
        </a:xfrm>
      </p:grpSpPr>
      <p:sp>
        <p:nvSpPr>
          <p:cNvPr id="5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trike="noStrike" u="none">
              <a:solidFill>
                <a:srgbClr val="000000"/>
              </a:solidFill>
              <a:uFillTx/>
              <a:latin typeface="Arial"/>
            </a:endParaRPr>
          </a:p>
        </p:txBody>
      </p:sp>
      <p:sp>
        <p:nvSpPr>
          <p:cNvPr id="56"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
        <p:nvSpPr>
          <p:cNvPr id="57"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
        <p:nvSpPr>
          <p:cNvPr id="58"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trike="noStrike" u="none">
              <a:solidFill>
                <a:srgbClr val="000000"/>
              </a:solidFill>
              <a:uFillTx/>
              <a:latin typeface="Arial"/>
            </a:endParaRPr>
          </a:p>
        </p:txBody>
      </p:sp>
      <p:sp>
        <p:nvSpPr>
          <p:cNvPr id="61"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trike="noStrike" u="none">
              <a:solidFill>
                <a:srgbClr val="000000"/>
              </a:solidFill>
              <a:uFillTx/>
              <a:latin typeface="Arial"/>
            </a:endParaRPr>
          </a:p>
        </p:txBody>
      </p:sp>
      <p:sp>
        <p:nvSpPr>
          <p:cNvPr id="65"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trike="noStrike" u="none">
              <a:solidFill>
                <a:srgbClr val="000000"/>
              </a:solidFill>
              <a:uFillTx/>
              <a:latin typeface="Arial"/>
            </a:endParaRPr>
          </a:p>
        </p:txBody>
      </p:sp>
      <p:sp>
        <p:nvSpPr>
          <p:cNvPr id="7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
        <p:nvSpPr>
          <p:cNvPr id="7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trike="noStrike" u="none">
              <a:solidFill>
                <a:srgbClr val="000000"/>
              </a:solidFill>
              <a:uFillTx/>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Centered Text">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Title, 2 Content and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trike="noStrike" u="none">
              <a:solidFill>
                <a:srgbClr val="000000"/>
              </a:solidFill>
              <a:uFillTx/>
              <a:latin typeface="Arial"/>
            </a:endParaRPr>
          </a:p>
        </p:txBody>
      </p:sp>
      <p:sp>
        <p:nvSpPr>
          <p:cNvPr id="79"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
        <p:nvSpPr>
          <p:cNvPr id="80"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
        <p:nvSpPr>
          <p:cNvPr id="81"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trike="noStrike" u="none">
              <a:solidFill>
                <a:srgbClr val="000000"/>
              </a:solidFill>
              <a:uFillTx/>
              <a:latin typeface="Arial"/>
            </a:endParaRPr>
          </a:p>
        </p:txBody>
      </p:sp>
      <p:sp>
        <p:nvSpPr>
          <p:cNvPr id="12"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
        <p:nvSpPr>
          <p:cNvPr id="13"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itle Content and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trike="noStrike" u="none">
              <a:solidFill>
                <a:srgbClr val="000000"/>
              </a:solidFill>
              <a:uFillTx/>
              <a:latin typeface="Arial"/>
            </a:endParaRPr>
          </a:p>
        </p:txBody>
      </p:sp>
      <p:sp>
        <p:nvSpPr>
          <p:cNvPr id="87"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
        <p:nvSpPr>
          <p:cNvPr id="88"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
        <p:nvSpPr>
          <p:cNvPr id="89"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trike="noStrike" u="none">
              <a:solidFill>
                <a:srgbClr val="000000"/>
              </a:solidFill>
              <a:uFillTx/>
              <a:latin typeface="Arial"/>
            </a:endParaRPr>
          </a:p>
        </p:txBody>
      </p:sp>
      <p:sp>
        <p:nvSpPr>
          <p:cNvPr id="2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
        <p:nvSpPr>
          <p:cNvPr id="2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
        <p:nvSpPr>
          <p:cNvPr id="2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
        <p:nvSpPr>
          <p:cNvPr id="2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Blank Slide">
    <p:spTree>
      <p:nvGrpSpPr>
        <p:cNvPr id="1" name=""/>
        <p:cNvGrpSpPr/>
        <p:nvPr/>
      </p:nvGrpSpPr>
      <p:grpSpPr>
        <a:xfrm>
          <a:off x="0" y="0"/>
          <a:ext cx="0" cy="0"/>
          <a:chOff x="0" y="0"/>
          <a:chExt cx="0" cy="0"/>
        </a:xfrm>
      </p:grpSpPr>
      <p:sp>
        <p:nvSpPr>
          <p:cNvPr id="3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trike="noStrike" u="none">
              <a:solidFill>
                <a:srgbClr val="000000"/>
              </a:solidFill>
              <a:uFillTx/>
              <a:latin typeface="Arial"/>
            </a:endParaRPr>
          </a:p>
        </p:txBody>
      </p:sp>
      <p:sp>
        <p:nvSpPr>
          <p:cNvPr id="34"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
        <p:nvSpPr>
          <p:cNvPr id="35"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
        <p:nvSpPr>
          <p:cNvPr id="36"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Blank Slide">
    <p:spTree>
      <p:nvGrpSpPr>
        <p:cNvPr id="1" name=""/>
        <p:cNvGrpSpPr/>
        <p:nvPr/>
      </p:nvGrpSpPr>
      <p:grpSpPr>
        <a:xfrm>
          <a:off x="0" y="0"/>
          <a:ext cx="0" cy="0"/>
          <a:chOff x="0" y="0"/>
          <a:chExt cx="0" cy="0"/>
        </a:xfrm>
      </p:grpSpPr>
      <p:sp>
        <p:nvSpPr>
          <p:cNvPr id="3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trike="noStrike" u="none">
              <a:solidFill>
                <a:srgbClr val="000000"/>
              </a:solidFill>
              <a:uFillTx/>
              <a:latin typeface="Arial"/>
            </a:endParaRPr>
          </a:p>
        </p:txBody>
      </p:sp>
      <p:sp>
        <p:nvSpPr>
          <p:cNvPr id="38"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
        <p:nvSpPr>
          <p:cNvPr id="39"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Blank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trike="noStrike" u="none">
              <a:solidFill>
                <a:srgbClr val="000000"/>
              </a:solidFill>
              <a:uFillTx/>
              <a:latin typeface="Arial"/>
            </a:endParaRPr>
          </a:p>
        </p:txBody>
      </p:sp>
      <p:sp>
        <p:nvSpPr>
          <p:cNvPr id="41"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
        <p:nvSpPr>
          <p:cNvPr id="42"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
        <p:nvSpPr>
          <p:cNvPr id="43"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
        <p:nvSpPr>
          <p:cNvPr id="44"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Blank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trike="noStrike" u="none">
              <a:solidFill>
                <a:srgbClr val="000000"/>
              </a:solidFill>
              <a:uFillTx/>
              <a:latin typeface="Arial"/>
            </a:endParaRPr>
          </a:p>
        </p:txBody>
      </p:sp>
      <p:sp>
        <p:nvSpPr>
          <p:cNvPr id="46"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fr-FR" sz="3200" strike="noStrike" u="none">
              <a:solidFill>
                <a:srgbClr val="000000"/>
              </a:solidFill>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8.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9.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 Id="rId9" Type="http://schemas.openxmlformats.org/officeDocument/2006/relationships/slideLayout" Target="../slideLayouts/slideLayout12.xml"/><Relationship Id="rId10" Type="http://schemas.openxmlformats.org/officeDocument/2006/relationships/slideLayout" Target="../slideLayouts/slideLayout13.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14.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15.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1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17.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fr-FR" sz="1800" strike="noStrike" u="none">
                <a:solidFill>
                  <a:srgbClr val="000000"/>
                </a:solidFill>
                <a:uFillTx/>
                <a:latin typeface="Arial"/>
              </a:rPr>
              <a:t>Cliquez pour éditer le format du texte-titre</a:t>
            </a:r>
            <a:endParaRPr b="0" lang="fr-FR" sz="1800" strike="noStrike" u="none">
              <a:solidFill>
                <a:srgbClr val="000000"/>
              </a:solidFill>
              <a:uFillTx/>
              <a:latin typeface="Arial"/>
            </a:endParaRPr>
          </a:p>
        </p:txBody>
      </p:sp>
      <p:sp>
        <p:nvSpPr>
          <p:cNvPr id="1" name="PlaceHolder 2"/>
          <p:cNvSpPr>
            <a:spLocks noGrp="1"/>
          </p:cNvSpPr>
          <p:nvPr>
            <p:ph type="body"/>
          </p:nvPr>
        </p:nvSpPr>
        <p:spPr>
          <a:xfrm>
            <a:off x="914400" y="2406960"/>
            <a:ext cx="803124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uFillTx/>
                <a:latin typeface="Arial"/>
              </a:rPr>
              <a:t>Cliquez pour éditer le format du plan de texte</a:t>
            </a:r>
            <a:endParaRPr b="0" lang="fr-FR"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uFillTx/>
                <a:latin typeface="Arial"/>
              </a:rPr>
              <a:t>Second niveau de plan</a:t>
            </a:r>
            <a:endParaRPr b="0" lang="fr-FR"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uFillTx/>
                <a:latin typeface="Arial"/>
              </a:rPr>
              <a:t>Troisième niveau de plan</a:t>
            </a:r>
            <a:endParaRPr b="0" lang="fr-FR"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uFillTx/>
                <a:latin typeface="Arial"/>
              </a:rPr>
              <a:t>Quatrième niveau de plan</a:t>
            </a:r>
            <a:endParaRPr b="0" lang="fr-FR"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uFillTx/>
                <a:latin typeface="Arial"/>
              </a:rPr>
              <a:t>Cinquième niveau de plan</a:t>
            </a:r>
            <a:endParaRPr b="0" lang="fr-FR"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uFillTx/>
                <a:latin typeface="Arial"/>
              </a:rPr>
              <a:t>Sixième niveau de plan</a:t>
            </a:r>
            <a:endParaRPr b="0" lang="fr-FR"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uFillTx/>
                <a:latin typeface="Arial"/>
              </a:rPr>
              <a:t>Septième niveau de plan</a:t>
            </a:r>
            <a:endParaRPr b="0" lang="fr-FR" sz="1800" strike="noStrike" u="none">
              <a:solidFill>
                <a:srgbClr val="000000"/>
              </a:solidFill>
              <a:uFillTx/>
              <a:latin typeface="Arial"/>
            </a:endParaRPr>
          </a:p>
        </p:txBody>
      </p:sp>
      <p:sp>
        <p:nvSpPr>
          <p:cNvPr id="2" name="PlaceHolder 3"/>
          <p:cNvSpPr>
            <a:spLocks noGrp="1"/>
          </p:cNvSpPr>
          <p:nvPr>
            <p:ph type="body"/>
          </p:nvPr>
        </p:nvSpPr>
        <p:spPr>
          <a:xfrm>
            <a:off x="9348120" y="2406960"/>
            <a:ext cx="803124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uFillTx/>
                <a:latin typeface="Arial"/>
              </a:rPr>
              <a:t>Cliquez pour éditer le format du plan de texte</a:t>
            </a:r>
            <a:endParaRPr b="0" lang="fr-FR"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uFillTx/>
                <a:latin typeface="Arial"/>
              </a:rPr>
              <a:t>Second niveau de plan</a:t>
            </a:r>
            <a:endParaRPr b="0" lang="fr-FR"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uFillTx/>
                <a:latin typeface="Arial"/>
              </a:rPr>
              <a:t>Troisième niveau de plan</a:t>
            </a:r>
            <a:endParaRPr b="0" lang="fr-FR"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uFillTx/>
                <a:latin typeface="Arial"/>
              </a:rPr>
              <a:t>Quatrième niveau de plan</a:t>
            </a:r>
            <a:endParaRPr b="0" lang="fr-FR"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uFillTx/>
                <a:latin typeface="Arial"/>
              </a:rPr>
              <a:t>Cinquième niveau de plan</a:t>
            </a:r>
            <a:endParaRPr b="0" lang="fr-FR"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uFillTx/>
                <a:latin typeface="Arial"/>
              </a:rPr>
              <a:t>Sixième niveau de plan</a:t>
            </a:r>
            <a:endParaRPr b="0" lang="fr-FR"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uFillTx/>
                <a:latin typeface="Arial"/>
              </a:rPr>
              <a:t>Septième niveau de plan</a:t>
            </a:r>
            <a:endParaRPr b="0" lang="fr-FR" sz="1800" strike="noStrike" u="none">
              <a:solidFill>
                <a:srgbClr val="000000"/>
              </a:solidFill>
              <a:uFillTx/>
              <a:latin typeface="Arial"/>
            </a:endParaRPr>
          </a:p>
        </p:txBody>
      </p:sp>
      <p:sp>
        <p:nvSpPr>
          <p:cNvPr id="3" name="PlaceHolder 4"/>
          <p:cNvSpPr>
            <a:spLocks noGrp="1"/>
          </p:cNvSpPr>
          <p:nvPr>
            <p:ph type="body"/>
          </p:nvPr>
        </p:nvSpPr>
        <p:spPr>
          <a:xfrm>
            <a:off x="914400" y="5523120"/>
            <a:ext cx="1645848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uFillTx/>
                <a:latin typeface="Arial"/>
              </a:rPr>
              <a:t>Cliquez pour éditer le format du plan de texte</a:t>
            </a:r>
            <a:endParaRPr b="0" lang="fr-FR"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uFillTx/>
                <a:latin typeface="Arial"/>
              </a:rPr>
              <a:t>Second niveau de plan</a:t>
            </a:r>
            <a:endParaRPr b="0" lang="fr-FR"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uFillTx/>
                <a:latin typeface="Arial"/>
              </a:rPr>
              <a:t>Troisième niveau de plan</a:t>
            </a:r>
            <a:endParaRPr b="0" lang="fr-FR"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uFillTx/>
                <a:latin typeface="Arial"/>
              </a:rPr>
              <a:t>Quatrième niveau de plan</a:t>
            </a:r>
            <a:endParaRPr b="0" lang="fr-FR"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uFillTx/>
                <a:latin typeface="Arial"/>
              </a:rPr>
              <a:t>Cinquième niveau de plan</a:t>
            </a:r>
            <a:endParaRPr b="0" lang="fr-FR"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uFillTx/>
                <a:latin typeface="Arial"/>
              </a:rPr>
              <a:t>Sixième niveau de plan</a:t>
            </a:r>
            <a:endParaRPr b="0" lang="fr-FR"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uFillTx/>
                <a:latin typeface="Arial"/>
              </a:rPr>
              <a:t>Septième niveau de plan</a:t>
            </a:r>
            <a:endParaRPr b="0" lang="fr-FR"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4"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fr-FR" sz="1800" strike="noStrike" u="none">
                <a:solidFill>
                  <a:srgbClr val="000000"/>
                </a:solidFill>
                <a:uFillTx/>
                <a:latin typeface="Arial"/>
              </a:rPr>
              <a:t>Cliquez pour éditer le format du texte-titre</a:t>
            </a:r>
            <a:endParaRPr b="0" lang="fr-FR" sz="1800" strike="noStrike" u="none">
              <a:solidFill>
                <a:srgbClr val="000000"/>
              </a:solidFill>
              <a:uFillTx/>
              <a:latin typeface="Arial"/>
            </a:endParaRPr>
          </a:p>
        </p:txBody>
      </p:sp>
      <p:sp>
        <p:nvSpPr>
          <p:cNvPr id="75" name="PlaceHolder 2"/>
          <p:cNvSpPr>
            <a:spLocks noGrp="1"/>
          </p:cNvSpPr>
          <p:nvPr>
            <p:ph type="body"/>
          </p:nvPr>
        </p:nvSpPr>
        <p:spPr>
          <a:xfrm>
            <a:off x="914400" y="2406960"/>
            <a:ext cx="803124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uFillTx/>
                <a:latin typeface="Arial"/>
              </a:rPr>
              <a:t>Cliquez pour éditer le format du plan de texte</a:t>
            </a:r>
            <a:endParaRPr b="0" lang="fr-FR"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uFillTx/>
                <a:latin typeface="Arial"/>
              </a:rPr>
              <a:t>Second niveau de plan</a:t>
            </a:r>
            <a:endParaRPr b="0" lang="fr-FR"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uFillTx/>
                <a:latin typeface="Arial"/>
              </a:rPr>
              <a:t>Troisième niveau de plan</a:t>
            </a:r>
            <a:endParaRPr b="0" lang="fr-FR"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uFillTx/>
                <a:latin typeface="Arial"/>
              </a:rPr>
              <a:t>Quatrième niveau de plan</a:t>
            </a:r>
            <a:endParaRPr b="0" lang="fr-FR"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uFillTx/>
                <a:latin typeface="Arial"/>
              </a:rPr>
              <a:t>Cinquième niveau de plan</a:t>
            </a:r>
            <a:endParaRPr b="0" lang="fr-FR"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uFillTx/>
                <a:latin typeface="Arial"/>
              </a:rPr>
              <a:t>Sixième niveau de plan</a:t>
            </a:r>
            <a:endParaRPr b="0" lang="fr-FR"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uFillTx/>
                <a:latin typeface="Arial"/>
              </a:rPr>
              <a:t>Septième niveau de plan</a:t>
            </a:r>
            <a:endParaRPr b="0" lang="fr-FR" sz="1800" strike="noStrike" u="none">
              <a:solidFill>
                <a:srgbClr val="000000"/>
              </a:solidFill>
              <a:uFillTx/>
              <a:latin typeface="Arial"/>
            </a:endParaRPr>
          </a:p>
        </p:txBody>
      </p:sp>
      <p:sp>
        <p:nvSpPr>
          <p:cNvPr id="76" name="PlaceHolder 3"/>
          <p:cNvSpPr>
            <a:spLocks noGrp="1"/>
          </p:cNvSpPr>
          <p:nvPr>
            <p:ph type="body"/>
          </p:nvPr>
        </p:nvSpPr>
        <p:spPr>
          <a:xfrm>
            <a:off x="9348120" y="2406960"/>
            <a:ext cx="8031240" cy="5965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uFillTx/>
                <a:latin typeface="Arial"/>
              </a:rPr>
              <a:t>Cliquez pour éditer le format du plan de texte</a:t>
            </a:r>
            <a:endParaRPr b="0" lang="fr-FR"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uFillTx/>
                <a:latin typeface="Arial"/>
              </a:rPr>
              <a:t>Second niveau de plan</a:t>
            </a:r>
            <a:endParaRPr b="0" lang="fr-FR"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uFillTx/>
                <a:latin typeface="Arial"/>
              </a:rPr>
              <a:t>Troisième niveau de plan</a:t>
            </a:r>
            <a:endParaRPr b="0" lang="fr-FR"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uFillTx/>
                <a:latin typeface="Arial"/>
              </a:rPr>
              <a:t>Quatrième niveau de plan</a:t>
            </a:r>
            <a:endParaRPr b="0" lang="fr-FR"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uFillTx/>
                <a:latin typeface="Arial"/>
              </a:rPr>
              <a:t>Cinquième niveau de plan</a:t>
            </a:r>
            <a:endParaRPr b="0" lang="fr-FR"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uFillTx/>
                <a:latin typeface="Arial"/>
              </a:rPr>
              <a:t>Sixième niveau de plan</a:t>
            </a:r>
            <a:endParaRPr b="0" lang="fr-FR"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uFillTx/>
                <a:latin typeface="Arial"/>
              </a:rPr>
              <a:t>Septième niveau de plan</a:t>
            </a:r>
            <a:endParaRPr b="0" lang="fr-FR" sz="1800" strike="noStrike" u="none">
              <a:solidFill>
                <a:srgbClr val="000000"/>
              </a:solidFill>
              <a:uFillTx/>
              <a:latin typeface="Arial"/>
            </a:endParaRPr>
          </a:p>
        </p:txBody>
      </p:sp>
      <p:sp>
        <p:nvSpPr>
          <p:cNvPr id="77" name="PlaceHolder 4"/>
          <p:cNvSpPr>
            <a:spLocks noGrp="1"/>
          </p:cNvSpPr>
          <p:nvPr>
            <p:ph type="body"/>
          </p:nvPr>
        </p:nvSpPr>
        <p:spPr>
          <a:xfrm>
            <a:off x="914400" y="5523120"/>
            <a:ext cx="803124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uFillTx/>
                <a:latin typeface="Arial"/>
              </a:rPr>
              <a:t>Cliquez pour éditer le format du plan de texte</a:t>
            </a:r>
            <a:endParaRPr b="0" lang="fr-FR"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uFillTx/>
                <a:latin typeface="Arial"/>
              </a:rPr>
              <a:t>Second niveau de plan</a:t>
            </a:r>
            <a:endParaRPr b="0" lang="fr-FR"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uFillTx/>
                <a:latin typeface="Arial"/>
              </a:rPr>
              <a:t>Troisième niveau de plan</a:t>
            </a:r>
            <a:endParaRPr b="0" lang="fr-FR"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uFillTx/>
                <a:latin typeface="Arial"/>
              </a:rPr>
              <a:t>Quatrième niveau de plan</a:t>
            </a:r>
            <a:endParaRPr b="0" lang="fr-FR"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uFillTx/>
                <a:latin typeface="Arial"/>
              </a:rPr>
              <a:t>Cinquième niveau de plan</a:t>
            </a:r>
            <a:endParaRPr b="0" lang="fr-FR"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uFillTx/>
                <a:latin typeface="Arial"/>
              </a:rPr>
              <a:t>Sixième niveau de plan</a:t>
            </a:r>
            <a:endParaRPr b="0" lang="fr-FR"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uFillTx/>
                <a:latin typeface="Arial"/>
              </a:rPr>
              <a:t>Septième niveau de plan</a:t>
            </a:r>
            <a:endParaRPr b="0" lang="fr-FR"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7"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fr-FR" sz="1800" strike="noStrike" u="none">
                <a:solidFill>
                  <a:srgbClr val="000000"/>
                </a:solidFill>
                <a:uFillTx/>
                <a:latin typeface="Arial"/>
              </a:rPr>
              <a:t>Cliquez pour éditer le format du texte-titre</a:t>
            </a:r>
            <a:endParaRPr b="0" lang="fr-FR" sz="1800" strike="noStrike" u="none">
              <a:solidFill>
                <a:srgbClr val="000000"/>
              </a:solidFill>
              <a:uFillTx/>
              <a:latin typeface="Arial"/>
            </a:endParaRPr>
          </a:p>
        </p:txBody>
      </p:sp>
      <p:sp>
        <p:nvSpPr>
          <p:cNvPr id="83" name="PlaceHolder 2"/>
          <p:cNvSpPr>
            <a:spLocks noGrp="1"/>
          </p:cNvSpPr>
          <p:nvPr>
            <p:ph type="body"/>
          </p:nvPr>
        </p:nvSpPr>
        <p:spPr>
          <a:xfrm>
            <a:off x="914400" y="2406960"/>
            <a:ext cx="8031240" cy="5965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uFillTx/>
                <a:latin typeface="Arial"/>
              </a:rPr>
              <a:t>Cliquez pour éditer le format du plan de texte</a:t>
            </a:r>
            <a:endParaRPr b="0" lang="fr-FR"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uFillTx/>
                <a:latin typeface="Arial"/>
              </a:rPr>
              <a:t>Second niveau de plan</a:t>
            </a:r>
            <a:endParaRPr b="0" lang="fr-FR"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uFillTx/>
                <a:latin typeface="Arial"/>
              </a:rPr>
              <a:t>Troisième niveau de plan</a:t>
            </a:r>
            <a:endParaRPr b="0" lang="fr-FR"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uFillTx/>
                <a:latin typeface="Arial"/>
              </a:rPr>
              <a:t>Quatrième niveau de plan</a:t>
            </a:r>
            <a:endParaRPr b="0" lang="fr-FR"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uFillTx/>
                <a:latin typeface="Arial"/>
              </a:rPr>
              <a:t>Cinquième niveau de plan</a:t>
            </a:r>
            <a:endParaRPr b="0" lang="fr-FR"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uFillTx/>
                <a:latin typeface="Arial"/>
              </a:rPr>
              <a:t>Sixième niveau de plan</a:t>
            </a:r>
            <a:endParaRPr b="0" lang="fr-FR"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uFillTx/>
                <a:latin typeface="Arial"/>
              </a:rPr>
              <a:t>Septième niveau de plan</a:t>
            </a:r>
            <a:endParaRPr b="0" lang="fr-FR" sz="1800" strike="noStrike" u="none">
              <a:solidFill>
                <a:srgbClr val="000000"/>
              </a:solidFill>
              <a:uFillTx/>
              <a:latin typeface="Arial"/>
            </a:endParaRPr>
          </a:p>
        </p:txBody>
      </p:sp>
      <p:sp>
        <p:nvSpPr>
          <p:cNvPr id="84" name="PlaceHolder 3"/>
          <p:cNvSpPr>
            <a:spLocks noGrp="1"/>
          </p:cNvSpPr>
          <p:nvPr>
            <p:ph type="body"/>
          </p:nvPr>
        </p:nvSpPr>
        <p:spPr>
          <a:xfrm>
            <a:off x="9348120" y="2406960"/>
            <a:ext cx="803124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uFillTx/>
                <a:latin typeface="Arial"/>
              </a:rPr>
              <a:t>Cliquez pour éditer le format du plan de texte</a:t>
            </a:r>
            <a:endParaRPr b="0" lang="fr-FR"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uFillTx/>
                <a:latin typeface="Arial"/>
              </a:rPr>
              <a:t>Second niveau de plan</a:t>
            </a:r>
            <a:endParaRPr b="0" lang="fr-FR"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uFillTx/>
                <a:latin typeface="Arial"/>
              </a:rPr>
              <a:t>Troisième niveau de plan</a:t>
            </a:r>
            <a:endParaRPr b="0" lang="fr-FR"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uFillTx/>
                <a:latin typeface="Arial"/>
              </a:rPr>
              <a:t>Quatrième niveau de plan</a:t>
            </a:r>
            <a:endParaRPr b="0" lang="fr-FR"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uFillTx/>
                <a:latin typeface="Arial"/>
              </a:rPr>
              <a:t>Cinquième niveau de plan</a:t>
            </a:r>
            <a:endParaRPr b="0" lang="fr-FR"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uFillTx/>
                <a:latin typeface="Arial"/>
              </a:rPr>
              <a:t>Sixième niveau de plan</a:t>
            </a:r>
            <a:endParaRPr b="0" lang="fr-FR"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uFillTx/>
                <a:latin typeface="Arial"/>
              </a:rPr>
              <a:t>Septième niveau de plan</a:t>
            </a:r>
            <a:endParaRPr b="0" lang="fr-FR" sz="1800" strike="noStrike" u="none">
              <a:solidFill>
                <a:srgbClr val="000000"/>
              </a:solidFill>
              <a:uFillTx/>
              <a:latin typeface="Arial"/>
            </a:endParaRPr>
          </a:p>
        </p:txBody>
      </p:sp>
      <p:sp>
        <p:nvSpPr>
          <p:cNvPr id="85" name="PlaceHolder 4"/>
          <p:cNvSpPr>
            <a:spLocks noGrp="1"/>
          </p:cNvSpPr>
          <p:nvPr>
            <p:ph type="body"/>
          </p:nvPr>
        </p:nvSpPr>
        <p:spPr>
          <a:xfrm>
            <a:off x="9348120" y="5523120"/>
            <a:ext cx="803124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uFillTx/>
                <a:latin typeface="Arial"/>
              </a:rPr>
              <a:t>Cliquez pour éditer le format du plan de texte</a:t>
            </a:r>
            <a:endParaRPr b="0" lang="fr-FR"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uFillTx/>
                <a:latin typeface="Arial"/>
              </a:rPr>
              <a:t>Second niveau de plan</a:t>
            </a:r>
            <a:endParaRPr b="0" lang="fr-FR"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uFillTx/>
                <a:latin typeface="Arial"/>
              </a:rPr>
              <a:t>Troisième niveau de plan</a:t>
            </a:r>
            <a:endParaRPr b="0" lang="fr-FR"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uFillTx/>
                <a:latin typeface="Arial"/>
              </a:rPr>
              <a:t>Quatrième niveau de plan</a:t>
            </a:r>
            <a:endParaRPr b="0" lang="fr-FR"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uFillTx/>
                <a:latin typeface="Arial"/>
              </a:rPr>
              <a:t>Cinquième niveau de plan</a:t>
            </a:r>
            <a:endParaRPr b="0" lang="fr-FR"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uFillTx/>
                <a:latin typeface="Arial"/>
              </a:rPr>
              <a:t>Sixième niveau de plan</a:t>
            </a:r>
            <a:endParaRPr b="0" lang="fr-FR"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uFillTx/>
                <a:latin typeface="Arial"/>
              </a:rPr>
              <a:t>Septième niveau de plan</a:t>
            </a:r>
            <a:endParaRPr b="0" lang="fr-FR"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fr-FR" sz="1800" strike="noStrike" u="none">
                <a:solidFill>
                  <a:srgbClr val="000000"/>
                </a:solidFill>
                <a:uFillTx/>
                <a:latin typeface="Arial"/>
              </a:rPr>
              <a:t>Cliquez pour éditer le format du texte-titre</a:t>
            </a:r>
            <a:endParaRPr b="0" lang="fr-FR" sz="1800" strike="noStrike" u="none">
              <a:solidFill>
                <a:srgbClr val="000000"/>
              </a:solidFill>
              <a:uFillTx/>
              <a:latin typeface="Arial"/>
            </a:endParaRPr>
          </a:p>
        </p:txBody>
      </p:sp>
      <p:sp>
        <p:nvSpPr>
          <p:cNvPr id="9" name="PlaceHolder 2"/>
          <p:cNvSpPr>
            <a:spLocks noGrp="1"/>
          </p:cNvSpPr>
          <p:nvPr>
            <p:ph type="body"/>
          </p:nvPr>
        </p:nvSpPr>
        <p:spPr>
          <a:xfrm>
            <a:off x="914400" y="2406960"/>
            <a:ext cx="1645848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uFillTx/>
                <a:latin typeface="Arial"/>
              </a:rPr>
              <a:t>Cliquez pour éditer le format du plan de texte</a:t>
            </a:r>
            <a:endParaRPr b="0" lang="fr-FR"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uFillTx/>
                <a:latin typeface="Arial"/>
              </a:rPr>
              <a:t>Second niveau de plan</a:t>
            </a:r>
            <a:endParaRPr b="0" lang="fr-FR"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uFillTx/>
                <a:latin typeface="Arial"/>
              </a:rPr>
              <a:t>Troisième niveau de plan</a:t>
            </a:r>
            <a:endParaRPr b="0" lang="fr-FR"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uFillTx/>
                <a:latin typeface="Arial"/>
              </a:rPr>
              <a:t>Quatrième niveau de plan</a:t>
            </a:r>
            <a:endParaRPr b="0" lang="fr-FR"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uFillTx/>
                <a:latin typeface="Arial"/>
              </a:rPr>
              <a:t>Cinquième niveau de plan</a:t>
            </a:r>
            <a:endParaRPr b="0" lang="fr-FR"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uFillTx/>
                <a:latin typeface="Arial"/>
              </a:rPr>
              <a:t>Sixième niveau de plan</a:t>
            </a:r>
            <a:endParaRPr b="0" lang="fr-FR"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uFillTx/>
                <a:latin typeface="Arial"/>
              </a:rPr>
              <a:t>Septième niveau de plan</a:t>
            </a:r>
            <a:endParaRPr b="0" lang="fr-FR" sz="1800" strike="noStrike" u="none">
              <a:solidFill>
                <a:srgbClr val="000000"/>
              </a:solidFill>
              <a:uFillTx/>
              <a:latin typeface="Arial"/>
            </a:endParaRPr>
          </a:p>
        </p:txBody>
      </p:sp>
      <p:sp>
        <p:nvSpPr>
          <p:cNvPr id="10" name="PlaceHolder 3"/>
          <p:cNvSpPr>
            <a:spLocks noGrp="1"/>
          </p:cNvSpPr>
          <p:nvPr>
            <p:ph type="body"/>
          </p:nvPr>
        </p:nvSpPr>
        <p:spPr>
          <a:xfrm>
            <a:off x="914400" y="5523120"/>
            <a:ext cx="1645848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uFillTx/>
                <a:latin typeface="Arial"/>
              </a:rPr>
              <a:t>Cliquez pour éditer le format du plan de texte</a:t>
            </a:r>
            <a:endParaRPr b="0" lang="fr-FR"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uFillTx/>
                <a:latin typeface="Arial"/>
              </a:rPr>
              <a:t>Second niveau de plan</a:t>
            </a:r>
            <a:endParaRPr b="0" lang="fr-FR"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uFillTx/>
                <a:latin typeface="Arial"/>
              </a:rPr>
              <a:t>Troisième niveau de plan</a:t>
            </a:r>
            <a:endParaRPr b="0" lang="fr-FR"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uFillTx/>
                <a:latin typeface="Arial"/>
              </a:rPr>
              <a:t>Quatrième niveau de plan</a:t>
            </a:r>
            <a:endParaRPr b="0" lang="fr-FR"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uFillTx/>
                <a:latin typeface="Arial"/>
              </a:rPr>
              <a:t>Cinquième niveau de plan</a:t>
            </a:r>
            <a:endParaRPr b="0" lang="fr-FR"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uFillTx/>
                <a:latin typeface="Arial"/>
              </a:rPr>
              <a:t>Sixième niveau de plan</a:t>
            </a:r>
            <a:endParaRPr b="0" lang="fr-FR"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uFillTx/>
                <a:latin typeface="Arial"/>
              </a:rPr>
              <a:t>Septième niveau de plan</a:t>
            </a:r>
            <a:endParaRPr b="0" lang="fr-FR"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fr-FR" sz="1800" strike="noStrike" u="none">
                <a:solidFill>
                  <a:srgbClr val="000000"/>
                </a:solidFill>
                <a:uFillTx/>
                <a:latin typeface="Arial"/>
              </a:rPr>
              <a:t>Cliquez pour éditer le format du texte-titre</a:t>
            </a:r>
            <a:endParaRPr b="0" lang="fr-FR" sz="1800" strike="noStrike" u="none">
              <a:solidFill>
                <a:srgbClr val="000000"/>
              </a:solidFill>
              <a:uFillTx/>
              <a:latin typeface="Arial"/>
            </a:endParaRPr>
          </a:p>
        </p:txBody>
      </p:sp>
      <p:sp>
        <p:nvSpPr>
          <p:cNvPr id="15" name="PlaceHolder 2"/>
          <p:cNvSpPr>
            <a:spLocks noGrp="1"/>
          </p:cNvSpPr>
          <p:nvPr>
            <p:ph type="body"/>
          </p:nvPr>
        </p:nvSpPr>
        <p:spPr>
          <a:xfrm>
            <a:off x="914400" y="2406960"/>
            <a:ext cx="803124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uFillTx/>
                <a:latin typeface="Arial"/>
              </a:rPr>
              <a:t>Cliquez pour éditer le format du plan de texte</a:t>
            </a:r>
            <a:endParaRPr b="0" lang="fr-FR"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uFillTx/>
                <a:latin typeface="Arial"/>
              </a:rPr>
              <a:t>Second niveau de plan</a:t>
            </a:r>
            <a:endParaRPr b="0" lang="fr-FR"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uFillTx/>
                <a:latin typeface="Arial"/>
              </a:rPr>
              <a:t>Troisième niveau de plan</a:t>
            </a:r>
            <a:endParaRPr b="0" lang="fr-FR"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uFillTx/>
                <a:latin typeface="Arial"/>
              </a:rPr>
              <a:t>Quatrième niveau de plan</a:t>
            </a:r>
            <a:endParaRPr b="0" lang="fr-FR"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uFillTx/>
                <a:latin typeface="Arial"/>
              </a:rPr>
              <a:t>Cinquième niveau de plan</a:t>
            </a:r>
            <a:endParaRPr b="0" lang="fr-FR"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uFillTx/>
                <a:latin typeface="Arial"/>
              </a:rPr>
              <a:t>Sixième niveau de plan</a:t>
            </a:r>
            <a:endParaRPr b="0" lang="fr-FR"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uFillTx/>
                <a:latin typeface="Arial"/>
              </a:rPr>
              <a:t>Septième niveau de plan</a:t>
            </a:r>
            <a:endParaRPr b="0" lang="fr-FR" sz="1800" strike="noStrike" u="none">
              <a:solidFill>
                <a:srgbClr val="000000"/>
              </a:solidFill>
              <a:uFillTx/>
              <a:latin typeface="Arial"/>
            </a:endParaRPr>
          </a:p>
        </p:txBody>
      </p:sp>
      <p:sp>
        <p:nvSpPr>
          <p:cNvPr id="16" name="PlaceHolder 3"/>
          <p:cNvSpPr>
            <a:spLocks noGrp="1"/>
          </p:cNvSpPr>
          <p:nvPr>
            <p:ph type="body"/>
          </p:nvPr>
        </p:nvSpPr>
        <p:spPr>
          <a:xfrm>
            <a:off x="9348120" y="2406960"/>
            <a:ext cx="803124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uFillTx/>
                <a:latin typeface="Arial"/>
              </a:rPr>
              <a:t>Cliquez pour éditer le format du plan de texte</a:t>
            </a:r>
            <a:endParaRPr b="0" lang="fr-FR"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uFillTx/>
                <a:latin typeface="Arial"/>
              </a:rPr>
              <a:t>Second niveau de plan</a:t>
            </a:r>
            <a:endParaRPr b="0" lang="fr-FR"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uFillTx/>
                <a:latin typeface="Arial"/>
              </a:rPr>
              <a:t>Troisième niveau de plan</a:t>
            </a:r>
            <a:endParaRPr b="0" lang="fr-FR"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uFillTx/>
                <a:latin typeface="Arial"/>
              </a:rPr>
              <a:t>Quatrième niveau de plan</a:t>
            </a:r>
            <a:endParaRPr b="0" lang="fr-FR"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uFillTx/>
                <a:latin typeface="Arial"/>
              </a:rPr>
              <a:t>Cinquième niveau de plan</a:t>
            </a:r>
            <a:endParaRPr b="0" lang="fr-FR"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uFillTx/>
                <a:latin typeface="Arial"/>
              </a:rPr>
              <a:t>Sixième niveau de plan</a:t>
            </a:r>
            <a:endParaRPr b="0" lang="fr-FR"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uFillTx/>
                <a:latin typeface="Arial"/>
              </a:rPr>
              <a:t>Septième niveau de plan</a:t>
            </a:r>
            <a:endParaRPr b="0" lang="fr-FR" sz="1800" strike="noStrike" u="none">
              <a:solidFill>
                <a:srgbClr val="000000"/>
              </a:solidFill>
              <a:uFillTx/>
              <a:latin typeface="Arial"/>
            </a:endParaRPr>
          </a:p>
        </p:txBody>
      </p:sp>
      <p:sp>
        <p:nvSpPr>
          <p:cNvPr id="17" name="PlaceHolder 4"/>
          <p:cNvSpPr>
            <a:spLocks noGrp="1"/>
          </p:cNvSpPr>
          <p:nvPr>
            <p:ph type="body"/>
          </p:nvPr>
        </p:nvSpPr>
        <p:spPr>
          <a:xfrm>
            <a:off x="914400" y="5523120"/>
            <a:ext cx="803124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uFillTx/>
                <a:latin typeface="Arial"/>
              </a:rPr>
              <a:t>Cliquez pour éditer le format du plan de texte</a:t>
            </a:r>
            <a:endParaRPr b="0" lang="fr-FR"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uFillTx/>
                <a:latin typeface="Arial"/>
              </a:rPr>
              <a:t>Second niveau de plan</a:t>
            </a:r>
            <a:endParaRPr b="0" lang="fr-FR"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uFillTx/>
                <a:latin typeface="Arial"/>
              </a:rPr>
              <a:t>Troisième niveau de plan</a:t>
            </a:r>
            <a:endParaRPr b="0" lang="fr-FR"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uFillTx/>
                <a:latin typeface="Arial"/>
              </a:rPr>
              <a:t>Quatrième niveau de plan</a:t>
            </a:r>
            <a:endParaRPr b="0" lang="fr-FR"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uFillTx/>
                <a:latin typeface="Arial"/>
              </a:rPr>
              <a:t>Cinquième niveau de plan</a:t>
            </a:r>
            <a:endParaRPr b="0" lang="fr-FR"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uFillTx/>
                <a:latin typeface="Arial"/>
              </a:rPr>
              <a:t>Sixième niveau de plan</a:t>
            </a:r>
            <a:endParaRPr b="0" lang="fr-FR"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uFillTx/>
                <a:latin typeface="Arial"/>
              </a:rPr>
              <a:t>Septième niveau de plan</a:t>
            </a:r>
            <a:endParaRPr b="0" lang="fr-FR" sz="1800" strike="noStrike" u="none">
              <a:solidFill>
                <a:srgbClr val="000000"/>
              </a:solidFill>
              <a:uFillTx/>
              <a:latin typeface="Arial"/>
            </a:endParaRPr>
          </a:p>
        </p:txBody>
      </p:sp>
      <p:sp>
        <p:nvSpPr>
          <p:cNvPr id="18" name="PlaceHolder 5"/>
          <p:cNvSpPr>
            <a:spLocks noGrp="1"/>
          </p:cNvSpPr>
          <p:nvPr>
            <p:ph type="body"/>
          </p:nvPr>
        </p:nvSpPr>
        <p:spPr>
          <a:xfrm>
            <a:off x="9348120" y="5523120"/>
            <a:ext cx="803124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uFillTx/>
                <a:latin typeface="Arial"/>
              </a:rPr>
              <a:t>Cliquez pour éditer le format du plan de texte</a:t>
            </a:r>
            <a:endParaRPr b="0" lang="fr-FR"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uFillTx/>
                <a:latin typeface="Arial"/>
              </a:rPr>
              <a:t>Second niveau de plan</a:t>
            </a:r>
            <a:endParaRPr b="0" lang="fr-FR"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uFillTx/>
                <a:latin typeface="Arial"/>
              </a:rPr>
              <a:t>Troisième niveau de plan</a:t>
            </a:r>
            <a:endParaRPr b="0" lang="fr-FR"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uFillTx/>
                <a:latin typeface="Arial"/>
              </a:rPr>
              <a:t>Quatrième niveau de plan</a:t>
            </a:r>
            <a:endParaRPr b="0" lang="fr-FR"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uFillTx/>
                <a:latin typeface="Arial"/>
              </a:rPr>
              <a:t>Cinquième niveau de plan</a:t>
            </a:r>
            <a:endParaRPr b="0" lang="fr-FR"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uFillTx/>
                <a:latin typeface="Arial"/>
              </a:rPr>
              <a:t>Sixième niveau de plan</a:t>
            </a:r>
            <a:endParaRPr b="0" lang="fr-FR"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uFillTx/>
                <a:latin typeface="Arial"/>
              </a:rPr>
              <a:t>Septième niveau de plan</a:t>
            </a:r>
            <a:endParaRPr b="0" lang="fr-FR"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fr-FR" sz="1800" strike="noStrike" u="none">
                <a:solidFill>
                  <a:srgbClr val="000000"/>
                </a:solidFill>
                <a:uFillTx/>
                <a:latin typeface="Arial"/>
              </a:rPr>
              <a:t>Cliquez pour éditer le format du texte-titre</a:t>
            </a:r>
            <a:endParaRPr b="0" lang="fr-FR" sz="1800" strike="noStrike" u="none">
              <a:solidFill>
                <a:srgbClr val="000000"/>
              </a:solidFill>
              <a:uFillTx/>
              <a:latin typeface="Arial"/>
            </a:endParaRPr>
          </a:p>
        </p:txBody>
      </p:sp>
      <p:sp>
        <p:nvSpPr>
          <p:cNvPr id="25" name="PlaceHolder 2"/>
          <p:cNvSpPr>
            <a:spLocks noGrp="1"/>
          </p:cNvSpPr>
          <p:nvPr>
            <p:ph type="body"/>
          </p:nvPr>
        </p:nvSpPr>
        <p:spPr>
          <a:xfrm>
            <a:off x="914400" y="2406960"/>
            <a:ext cx="529920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uFillTx/>
                <a:latin typeface="Arial"/>
              </a:rPr>
              <a:t>Cliquez pour éditer le format du plan de texte</a:t>
            </a:r>
            <a:endParaRPr b="0" lang="fr-FR"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uFillTx/>
                <a:latin typeface="Arial"/>
              </a:rPr>
              <a:t>Second niveau de plan</a:t>
            </a:r>
            <a:endParaRPr b="0" lang="fr-FR"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uFillTx/>
                <a:latin typeface="Arial"/>
              </a:rPr>
              <a:t>Troisième niveau de plan</a:t>
            </a:r>
            <a:endParaRPr b="0" lang="fr-FR"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uFillTx/>
                <a:latin typeface="Arial"/>
              </a:rPr>
              <a:t>Quatrième niveau de plan</a:t>
            </a:r>
            <a:endParaRPr b="0" lang="fr-FR"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uFillTx/>
                <a:latin typeface="Arial"/>
              </a:rPr>
              <a:t>Cinquième niveau de plan</a:t>
            </a:r>
            <a:endParaRPr b="0" lang="fr-FR"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uFillTx/>
                <a:latin typeface="Arial"/>
              </a:rPr>
              <a:t>Sixième niveau de plan</a:t>
            </a:r>
            <a:endParaRPr b="0" lang="fr-FR"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uFillTx/>
                <a:latin typeface="Arial"/>
              </a:rPr>
              <a:t>Septième niveau de plan</a:t>
            </a:r>
            <a:endParaRPr b="0" lang="fr-FR" sz="1800" strike="noStrike" u="none">
              <a:solidFill>
                <a:srgbClr val="000000"/>
              </a:solidFill>
              <a:uFillTx/>
              <a:latin typeface="Arial"/>
            </a:endParaRPr>
          </a:p>
        </p:txBody>
      </p:sp>
      <p:sp>
        <p:nvSpPr>
          <p:cNvPr id="26" name="PlaceHolder 3"/>
          <p:cNvSpPr>
            <a:spLocks noGrp="1"/>
          </p:cNvSpPr>
          <p:nvPr>
            <p:ph type="body"/>
          </p:nvPr>
        </p:nvSpPr>
        <p:spPr>
          <a:xfrm>
            <a:off x="6479280" y="2406960"/>
            <a:ext cx="529920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uFillTx/>
                <a:latin typeface="Arial"/>
              </a:rPr>
              <a:t>Cliquez pour éditer le format du plan de texte</a:t>
            </a:r>
            <a:endParaRPr b="0" lang="fr-FR"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uFillTx/>
                <a:latin typeface="Arial"/>
              </a:rPr>
              <a:t>Second niveau de plan</a:t>
            </a:r>
            <a:endParaRPr b="0" lang="fr-FR"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uFillTx/>
                <a:latin typeface="Arial"/>
              </a:rPr>
              <a:t>Troisième niveau de plan</a:t>
            </a:r>
            <a:endParaRPr b="0" lang="fr-FR"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uFillTx/>
                <a:latin typeface="Arial"/>
              </a:rPr>
              <a:t>Quatrième niveau de plan</a:t>
            </a:r>
            <a:endParaRPr b="0" lang="fr-FR"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uFillTx/>
                <a:latin typeface="Arial"/>
              </a:rPr>
              <a:t>Cinquième niveau de plan</a:t>
            </a:r>
            <a:endParaRPr b="0" lang="fr-FR"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uFillTx/>
                <a:latin typeface="Arial"/>
              </a:rPr>
              <a:t>Sixième niveau de plan</a:t>
            </a:r>
            <a:endParaRPr b="0" lang="fr-FR"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uFillTx/>
                <a:latin typeface="Arial"/>
              </a:rPr>
              <a:t>Septième niveau de plan</a:t>
            </a:r>
            <a:endParaRPr b="0" lang="fr-FR" sz="1800" strike="noStrike" u="none">
              <a:solidFill>
                <a:srgbClr val="000000"/>
              </a:solidFill>
              <a:uFillTx/>
              <a:latin typeface="Arial"/>
            </a:endParaRPr>
          </a:p>
        </p:txBody>
      </p:sp>
      <p:sp>
        <p:nvSpPr>
          <p:cNvPr id="27" name="PlaceHolder 4"/>
          <p:cNvSpPr>
            <a:spLocks noGrp="1"/>
          </p:cNvSpPr>
          <p:nvPr>
            <p:ph type="body"/>
          </p:nvPr>
        </p:nvSpPr>
        <p:spPr>
          <a:xfrm>
            <a:off x="12044160" y="2406960"/>
            <a:ext cx="529920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uFillTx/>
                <a:latin typeface="Arial"/>
              </a:rPr>
              <a:t>Cliquez pour éditer le format du plan de texte</a:t>
            </a:r>
            <a:endParaRPr b="0" lang="fr-FR"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uFillTx/>
                <a:latin typeface="Arial"/>
              </a:rPr>
              <a:t>Second niveau de plan</a:t>
            </a:r>
            <a:endParaRPr b="0" lang="fr-FR"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uFillTx/>
                <a:latin typeface="Arial"/>
              </a:rPr>
              <a:t>Troisième niveau de plan</a:t>
            </a:r>
            <a:endParaRPr b="0" lang="fr-FR"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uFillTx/>
                <a:latin typeface="Arial"/>
              </a:rPr>
              <a:t>Quatrième niveau de plan</a:t>
            </a:r>
            <a:endParaRPr b="0" lang="fr-FR"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uFillTx/>
                <a:latin typeface="Arial"/>
              </a:rPr>
              <a:t>Cinquième niveau de plan</a:t>
            </a:r>
            <a:endParaRPr b="0" lang="fr-FR"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uFillTx/>
                <a:latin typeface="Arial"/>
              </a:rPr>
              <a:t>Sixième niveau de plan</a:t>
            </a:r>
            <a:endParaRPr b="0" lang="fr-FR"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uFillTx/>
                <a:latin typeface="Arial"/>
              </a:rPr>
              <a:t>Septième niveau de plan</a:t>
            </a:r>
            <a:endParaRPr b="0" lang="fr-FR" sz="1800" strike="noStrike" u="none">
              <a:solidFill>
                <a:srgbClr val="000000"/>
              </a:solidFill>
              <a:uFillTx/>
              <a:latin typeface="Arial"/>
            </a:endParaRPr>
          </a:p>
        </p:txBody>
      </p:sp>
      <p:sp>
        <p:nvSpPr>
          <p:cNvPr id="28" name="PlaceHolder 5"/>
          <p:cNvSpPr>
            <a:spLocks noGrp="1"/>
          </p:cNvSpPr>
          <p:nvPr>
            <p:ph type="body"/>
          </p:nvPr>
        </p:nvSpPr>
        <p:spPr>
          <a:xfrm>
            <a:off x="914400" y="5523120"/>
            <a:ext cx="529920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uFillTx/>
                <a:latin typeface="Arial"/>
              </a:rPr>
              <a:t>Cliquez pour éditer le format du plan de texte</a:t>
            </a:r>
            <a:endParaRPr b="0" lang="fr-FR"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uFillTx/>
                <a:latin typeface="Arial"/>
              </a:rPr>
              <a:t>Second niveau de plan</a:t>
            </a:r>
            <a:endParaRPr b="0" lang="fr-FR"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uFillTx/>
                <a:latin typeface="Arial"/>
              </a:rPr>
              <a:t>Troisième niveau de plan</a:t>
            </a:r>
            <a:endParaRPr b="0" lang="fr-FR"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uFillTx/>
                <a:latin typeface="Arial"/>
              </a:rPr>
              <a:t>Quatrième niveau de plan</a:t>
            </a:r>
            <a:endParaRPr b="0" lang="fr-FR"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uFillTx/>
                <a:latin typeface="Arial"/>
              </a:rPr>
              <a:t>Cinquième niveau de plan</a:t>
            </a:r>
            <a:endParaRPr b="0" lang="fr-FR"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uFillTx/>
                <a:latin typeface="Arial"/>
              </a:rPr>
              <a:t>Sixième niveau de plan</a:t>
            </a:r>
            <a:endParaRPr b="0" lang="fr-FR"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uFillTx/>
                <a:latin typeface="Arial"/>
              </a:rPr>
              <a:t>Septième niveau de plan</a:t>
            </a:r>
            <a:endParaRPr b="0" lang="fr-FR" sz="1800" strike="noStrike" u="none">
              <a:solidFill>
                <a:srgbClr val="000000"/>
              </a:solidFill>
              <a:uFillTx/>
              <a:latin typeface="Arial"/>
            </a:endParaRPr>
          </a:p>
        </p:txBody>
      </p:sp>
      <p:sp>
        <p:nvSpPr>
          <p:cNvPr id="29" name="PlaceHolder 6"/>
          <p:cNvSpPr>
            <a:spLocks noGrp="1"/>
          </p:cNvSpPr>
          <p:nvPr>
            <p:ph type="body"/>
          </p:nvPr>
        </p:nvSpPr>
        <p:spPr>
          <a:xfrm>
            <a:off x="6479280" y="5523120"/>
            <a:ext cx="529920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uFillTx/>
                <a:latin typeface="Arial"/>
              </a:rPr>
              <a:t>Cliquez pour éditer le format du plan de texte</a:t>
            </a:r>
            <a:endParaRPr b="0" lang="fr-FR"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uFillTx/>
                <a:latin typeface="Arial"/>
              </a:rPr>
              <a:t>Second niveau de plan</a:t>
            </a:r>
            <a:endParaRPr b="0" lang="fr-FR"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uFillTx/>
                <a:latin typeface="Arial"/>
              </a:rPr>
              <a:t>Troisième niveau de plan</a:t>
            </a:r>
            <a:endParaRPr b="0" lang="fr-FR"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uFillTx/>
                <a:latin typeface="Arial"/>
              </a:rPr>
              <a:t>Quatrième niveau de plan</a:t>
            </a:r>
            <a:endParaRPr b="0" lang="fr-FR"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uFillTx/>
                <a:latin typeface="Arial"/>
              </a:rPr>
              <a:t>Cinquième niveau de plan</a:t>
            </a:r>
            <a:endParaRPr b="0" lang="fr-FR"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uFillTx/>
                <a:latin typeface="Arial"/>
              </a:rPr>
              <a:t>Sixième niveau de plan</a:t>
            </a:r>
            <a:endParaRPr b="0" lang="fr-FR"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uFillTx/>
                <a:latin typeface="Arial"/>
              </a:rPr>
              <a:t>Septième niveau de plan</a:t>
            </a:r>
            <a:endParaRPr b="0" lang="fr-FR" sz="1800" strike="noStrike" u="none">
              <a:solidFill>
                <a:srgbClr val="000000"/>
              </a:solidFill>
              <a:uFillTx/>
              <a:latin typeface="Arial"/>
            </a:endParaRPr>
          </a:p>
        </p:txBody>
      </p:sp>
      <p:sp>
        <p:nvSpPr>
          <p:cNvPr id="30" name="PlaceHolder 7"/>
          <p:cNvSpPr>
            <a:spLocks noGrp="1"/>
          </p:cNvSpPr>
          <p:nvPr>
            <p:ph type="body"/>
          </p:nvPr>
        </p:nvSpPr>
        <p:spPr>
          <a:xfrm>
            <a:off x="12044160" y="5523120"/>
            <a:ext cx="5299200" cy="2845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uFillTx/>
                <a:latin typeface="Arial"/>
              </a:rPr>
              <a:t>Cliquez pour éditer le format du plan de texte</a:t>
            </a:r>
            <a:endParaRPr b="0" lang="fr-FR"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uFillTx/>
                <a:latin typeface="Arial"/>
              </a:rPr>
              <a:t>Second niveau de plan</a:t>
            </a:r>
            <a:endParaRPr b="0" lang="fr-FR"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uFillTx/>
                <a:latin typeface="Arial"/>
              </a:rPr>
              <a:t>Troisième niveau de plan</a:t>
            </a:r>
            <a:endParaRPr b="0" lang="fr-FR"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uFillTx/>
                <a:latin typeface="Arial"/>
              </a:rPr>
              <a:t>Quatrième niveau de plan</a:t>
            </a:r>
            <a:endParaRPr b="0" lang="fr-FR"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uFillTx/>
                <a:latin typeface="Arial"/>
              </a:rPr>
              <a:t>Cinquième niveau de plan</a:t>
            </a:r>
            <a:endParaRPr b="0" lang="fr-FR"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uFillTx/>
                <a:latin typeface="Arial"/>
              </a:rPr>
              <a:t>Sixième niveau de plan</a:t>
            </a:r>
            <a:endParaRPr b="0" lang="fr-FR"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uFillTx/>
                <a:latin typeface="Arial"/>
              </a:rPr>
              <a:t>Septième niveau de plan</a:t>
            </a:r>
            <a:endParaRPr b="0" lang="fr-FR"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r>
              <a:rPr b="0" lang="fr-FR" sz="4400" strike="noStrike" u="none">
                <a:solidFill>
                  <a:srgbClr val="000000"/>
                </a:solidFill>
                <a:uFillTx/>
                <a:latin typeface="Arial"/>
              </a:rPr>
              <a:t>Cliquez pour éditer le format du texte-titre</a:t>
            </a:r>
            <a:endParaRPr b="0" lang="fr-FR" sz="4400" strike="noStrike" u="none">
              <a:solidFill>
                <a:srgbClr val="000000"/>
              </a:solidFill>
              <a:uFillTx/>
              <a:latin typeface="Arial"/>
            </a:endParaRPr>
          </a:p>
        </p:txBody>
      </p:sp>
      <p:sp>
        <p:nvSpPr>
          <p:cNvPr id="32" name="PlaceHolder 2"/>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rgbClr val="000000"/>
                </a:solidFill>
                <a:uFillTx/>
                <a:latin typeface="Arial"/>
              </a:rPr>
              <a:t>Cliquez pour éditer le format du plan de texte</a:t>
            </a:r>
            <a:endParaRPr b="0" lang="fr-FR"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fr-FR" sz="2800" strike="noStrike" u="none">
                <a:solidFill>
                  <a:srgbClr val="000000"/>
                </a:solidFill>
                <a:uFillTx/>
                <a:latin typeface="Arial"/>
              </a:rPr>
              <a:t>Second niveau de plan</a:t>
            </a:r>
            <a:endParaRPr b="0" lang="fr-FR"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fr-FR" sz="2400" strike="noStrike" u="none">
                <a:solidFill>
                  <a:srgbClr val="000000"/>
                </a:solidFill>
                <a:uFillTx/>
                <a:latin typeface="Arial"/>
              </a:rPr>
              <a:t>Troisième niveau de plan</a:t>
            </a:r>
            <a:endParaRPr b="0" lang="fr-FR"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fr-FR" sz="2000" strike="noStrike" u="none">
                <a:solidFill>
                  <a:srgbClr val="000000"/>
                </a:solidFill>
                <a:uFillTx/>
                <a:latin typeface="Arial"/>
              </a:rPr>
              <a:t>Quatrième niveau de plan</a:t>
            </a:r>
            <a:endParaRPr b="0" lang="fr-FR"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rgbClr val="000000"/>
                </a:solidFill>
                <a:uFillTx/>
                <a:latin typeface="Arial"/>
              </a:rPr>
              <a:t>Cinquième niveau de plan</a:t>
            </a:r>
            <a:endParaRPr b="0" lang="fr-FR"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rgbClr val="000000"/>
                </a:solidFill>
                <a:uFillTx/>
                <a:latin typeface="Arial"/>
              </a:rPr>
              <a:t>Sixième niveau de plan</a:t>
            </a:r>
            <a:endParaRPr b="0" lang="fr-FR"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rgbClr val="000000"/>
                </a:solidFill>
                <a:uFillTx/>
                <a:latin typeface="Arial"/>
              </a:rPr>
              <a:t>Septième niveau de plan</a:t>
            </a:r>
            <a:endParaRPr b="0" lang="fr-FR"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9"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fr-FR" sz="1800" strike="noStrike" u="none">
                <a:solidFill>
                  <a:srgbClr val="000000"/>
                </a:solidFill>
                <a:uFillTx/>
                <a:latin typeface="Arial"/>
              </a:rPr>
              <a:t>Cliquez pour éditer le format du texte-titre</a:t>
            </a:r>
            <a:endParaRPr b="0" lang="fr-FR"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67"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fr-FR" sz="1800" strike="noStrike" u="none">
                <a:solidFill>
                  <a:srgbClr val="000000"/>
                </a:solidFill>
                <a:uFillTx/>
                <a:latin typeface="Arial"/>
              </a:rPr>
              <a:t>Cliquez pour éditer le format du texte-titre</a:t>
            </a:r>
            <a:endParaRPr b="0" lang="fr-FR" sz="1800" strike="noStrike" u="none">
              <a:solidFill>
                <a:srgbClr val="000000"/>
              </a:solidFill>
              <a:uFillTx/>
              <a:latin typeface="Arial"/>
            </a:endParaRPr>
          </a:p>
        </p:txBody>
      </p:sp>
      <p:sp>
        <p:nvSpPr>
          <p:cNvPr id="63" name="PlaceHolder 2"/>
          <p:cNvSpPr>
            <a:spLocks noGrp="1"/>
          </p:cNvSpPr>
          <p:nvPr>
            <p:ph type="body"/>
          </p:nvPr>
        </p:nvSpPr>
        <p:spPr>
          <a:xfrm>
            <a:off x="914400" y="2406960"/>
            <a:ext cx="16458480" cy="5965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uFillTx/>
                <a:latin typeface="Arial"/>
              </a:rPr>
              <a:t>Cliquez pour éditer le format du plan de texte</a:t>
            </a:r>
            <a:endParaRPr b="0" lang="fr-FR"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uFillTx/>
                <a:latin typeface="Arial"/>
              </a:rPr>
              <a:t>Second niveau de plan</a:t>
            </a:r>
            <a:endParaRPr b="0" lang="fr-FR"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uFillTx/>
                <a:latin typeface="Arial"/>
              </a:rPr>
              <a:t>Troisième niveau de plan</a:t>
            </a:r>
            <a:endParaRPr b="0" lang="fr-FR"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uFillTx/>
                <a:latin typeface="Arial"/>
              </a:rPr>
              <a:t>Quatrième niveau de plan</a:t>
            </a:r>
            <a:endParaRPr b="0" lang="fr-FR"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uFillTx/>
                <a:latin typeface="Arial"/>
              </a:rPr>
              <a:t>Cinquième niveau de plan</a:t>
            </a:r>
            <a:endParaRPr b="0" lang="fr-FR"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uFillTx/>
                <a:latin typeface="Arial"/>
              </a:rPr>
              <a:t>Sixième niveau de plan</a:t>
            </a:r>
            <a:endParaRPr b="0" lang="fr-FR"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uFillTx/>
                <a:latin typeface="Arial"/>
              </a:rPr>
              <a:t>Septième niveau de plan</a:t>
            </a:r>
            <a:endParaRPr b="0" lang="fr-FR"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69"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6"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fr-FR" sz="1800" strike="noStrike" u="none">
                <a:solidFill>
                  <a:srgbClr val="000000"/>
                </a:solidFill>
                <a:uFillTx/>
                <a:latin typeface="Arial"/>
              </a:rPr>
              <a:t>Cliquez pour éditer le format du texte-titre</a:t>
            </a:r>
            <a:endParaRPr b="0" lang="fr-FR" sz="1800" strike="noStrike" u="none">
              <a:solidFill>
                <a:srgbClr val="000000"/>
              </a:solidFill>
              <a:uFillTx/>
              <a:latin typeface="Arial"/>
            </a:endParaRPr>
          </a:p>
        </p:txBody>
      </p:sp>
      <p:sp>
        <p:nvSpPr>
          <p:cNvPr id="67" name="PlaceHolder 2"/>
          <p:cNvSpPr>
            <a:spLocks noGrp="1"/>
          </p:cNvSpPr>
          <p:nvPr>
            <p:ph type="body"/>
          </p:nvPr>
        </p:nvSpPr>
        <p:spPr>
          <a:xfrm>
            <a:off x="914400" y="2406960"/>
            <a:ext cx="8031240" cy="5965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uFillTx/>
                <a:latin typeface="Arial"/>
              </a:rPr>
              <a:t>Cliquez pour éditer le format du plan de texte</a:t>
            </a:r>
            <a:endParaRPr b="0" lang="fr-FR"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uFillTx/>
                <a:latin typeface="Arial"/>
              </a:rPr>
              <a:t>Second niveau de plan</a:t>
            </a:r>
            <a:endParaRPr b="0" lang="fr-FR"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uFillTx/>
                <a:latin typeface="Arial"/>
              </a:rPr>
              <a:t>Troisième niveau de plan</a:t>
            </a:r>
            <a:endParaRPr b="0" lang="fr-FR"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uFillTx/>
                <a:latin typeface="Arial"/>
              </a:rPr>
              <a:t>Quatrième niveau de plan</a:t>
            </a:r>
            <a:endParaRPr b="0" lang="fr-FR"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uFillTx/>
                <a:latin typeface="Arial"/>
              </a:rPr>
              <a:t>Cinquième niveau de plan</a:t>
            </a:r>
            <a:endParaRPr b="0" lang="fr-FR"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uFillTx/>
                <a:latin typeface="Arial"/>
              </a:rPr>
              <a:t>Sixième niveau de plan</a:t>
            </a:r>
            <a:endParaRPr b="0" lang="fr-FR"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uFillTx/>
                <a:latin typeface="Arial"/>
              </a:rPr>
              <a:t>Septième niveau de plan</a:t>
            </a:r>
            <a:endParaRPr b="0" lang="fr-FR" sz="1800" strike="noStrike" u="none">
              <a:solidFill>
                <a:srgbClr val="000000"/>
              </a:solidFill>
              <a:uFillTx/>
              <a:latin typeface="Arial"/>
            </a:endParaRPr>
          </a:p>
        </p:txBody>
      </p:sp>
      <p:sp>
        <p:nvSpPr>
          <p:cNvPr id="68" name="PlaceHolder 3"/>
          <p:cNvSpPr>
            <a:spLocks noGrp="1"/>
          </p:cNvSpPr>
          <p:nvPr>
            <p:ph type="body"/>
          </p:nvPr>
        </p:nvSpPr>
        <p:spPr>
          <a:xfrm>
            <a:off x="9348120" y="2406960"/>
            <a:ext cx="8031240" cy="5965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uFillTx/>
                <a:latin typeface="Arial"/>
              </a:rPr>
              <a:t>Cliquez pour éditer le format du plan de texte</a:t>
            </a:r>
            <a:endParaRPr b="0" lang="fr-FR"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uFillTx/>
                <a:latin typeface="Arial"/>
              </a:rPr>
              <a:t>Second niveau de plan</a:t>
            </a:r>
            <a:endParaRPr b="0" lang="fr-FR"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uFillTx/>
                <a:latin typeface="Arial"/>
              </a:rPr>
              <a:t>Troisième niveau de plan</a:t>
            </a:r>
            <a:endParaRPr b="0" lang="fr-FR"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uFillTx/>
                <a:latin typeface="Arial"/>
              </a:rPr>
              <a:t>Quatrième niveau de plan</a:t>
            </a:r>
            <a:endParaRPr b="0" lang="fr-FR"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uFillTx/>
                <a:latin typeface="Arial"/>
              </a:rPr>
              <a:t>Cinquième niveau de plan</a:t>
            </a:r>
            <a:endParaRPr b="0" lang="fr-FR"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uFillTx/>
                <a:latin typeface="Arial"/>
              </a:rPr>
              <a:t>Sixième niveau de plan</a:t>
            </a:r>
            <a:endParaRPr b="0" lang="fr-FR"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uFillTx/>
                <a:latin typeface="Arial"/>
              </a:rPr>
              <a:t>Septième niveau de plan</a:t>
            </a:r>
            <a:endParaRPr b="0" lang="fr-FR"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1"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fr-FR" sz="1800" strike="noStrike" u="none">
                <a:solidFill>
                  <a:srgbClr val="000000"/>
                </a:solidFill>
                <a:uFillTx/>
                <a:latin typeface="Arial"/>
              </a:rPr>
              <a:t>Cliquez pour éditer le format du texte-titre</a:t>
            </a:r>
            <a:endParaRPr b="0" lang="fr-FR"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3"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5.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slideLayout" Target="../slideLayouts/slideLayout5.xml"/>
</Relationships>
</file>

<file path=ppt/slides/_rels/slide1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5.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5.xml"/>
</Relationships>
</file>

<file path=ppt/slides/_rels/slide1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5.xml"/>
</Relationships>
</file>

<file path=ppt/slides/_rels/slide1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5.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5.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5.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5.xml"/>
</Relationships>
</file>

<file path=ppt/slides/_rels/slide1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5.xml"/>
</Relationships>
</file>

<file path=ppt/slides/_rels/slide1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5.xml"/>
</Relationships>
</file>

<file path=ppt/slides/_rels/slide2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5.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5.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5.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2.png"/><Relationship Id="rId3" Type="http://schemas.openxmlformats.org/officeDocument/2006/relationships/image" Target="../media/image32.png"/><Relationship Id="rId4" Type="http://schemas.openxmlformats.org/officeDocument/2006/relationships/image" Target="../media/image32.png"/><Relationship Id="rId5" Type="http://schemas.openxmlformats.org/officeDocument/2006/relationships/image" Target="../media/image32.png"/><Relationship Id="rId6" Type="http://schemas.openxmlformats.org/officeDocument/2006/relationships/image" Target="../media/image32.png"/><Relationship Id="rId7" Type="http://schemas.openxmlformats.org/officeDocument/2006/relationships/image" Target="../media/image32.png"/><Relationship Id="rId8" Type="http://schemas.openxmlformats.org/officeDocument/2006/relationships/slideLayout" Target="../slideLayouts/slideLayout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5.xml"/>
</Relationships>
</file>

<file path=ppt/slides/_rels/slide2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5.xml"/>
</Relationships>
</file>

<file path=ppt/slides/_rels/slide2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5.xml"/>
</Relationships>
</file>

<file path=ppt/slides/_rels/slide29.xml.rels><?xml version="1.0" encoding="UTF-8"?>
<Relationships xmlns="http://schemas.openxmlformats.org/package/2006/relationships"><Relationship Id="rId1" Type="http://schemas.openxmlformats.org/officeDocument/2006/relationships/hyperlink" Target="https://www.se.com/ch/fr/products-runtime-graph/SMT3000RMI2UC/onduleur-apc-smartups-3-000-va-&#233;cran-lcd-montage-en-rack-2u-230v-avec-smartconnect/" TargetMode="External"/><Relationship Id="rId2" Type="http://schemas.openxmlformats.org/officeDocument/2006/relationships/slideLayout" Target="../slideLayouts/slideLayout5.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5.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5.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5.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5.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5.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Freeform 2"/>
          <p:cNvSpPr/>
          <p:nvPr/>
        </p:nvSpPr>
        <p:spPr>
          <a:xfrm>
            <a:off x="0" y="0"/>
            <a:ext cx="18285120" cy="10284120"/>
          </a:xfrm>
          <a:custGeom>
            <a:avLst/>
            <a:gdLst>
              <a:gd name="textAreaLeft" fmla="*/ 0 w 18285120"/>
              <a:gd name="textAreaRight" fmla="*/ 18286920 w 18285120"/>
              <a:gd name="textAreaTop" fmla="*/ 0 h 10284120"/>
              <a:gd name="textAreaBottom" fmla="*/ 10285920 h 10284120"/>
            </a:gdLst>
            <a:ahLst/>
            <a:rect l="textAreaLeft" t="textAreaTop" r="textAreaRight" b="textAreaBottom"/>
            <a:pathLst>
              <a:path w="18288000" h="10287000">
                <a:moveTo>
                  <a:pt x="0" y="0"/>
                </a:moveTo>
                <a:lnTo>
                  <a:pt x="18288000" y="0"/>
                </a:lnTo>
                <a:lnTo>
                  <a:pt x="18288000" y="10287000"/>
                </a:lnTo>
                <a:lnTo>
                  <a:pt x="0" y="1028700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97" name="TextBox 3"/>
          <p:cNvSpPr/>
          <p:nvPr/>
        </p:nvSpPr>
        <p:spPr>
          <a:xfrm>
            <a:off x="1331640" y="3753000"/>
            <a:ext cx="16227720" cy="1777680"/>
          </a:xfrm>
          <a:prstGeom prst="rect">
            <a:avLst/>
          </a:prstGeom>
          <a:noFill/>
          <a:ln w="0">
            <a:noFill/>
          </a:ln>
        </p:spPr>
        <p:style>
          <a:lnRef idx="0"/>
          <a:fillRef idx="0"/>
          <a:effectRef idx="0"/>
          <a:fontRef idx="minor"/>
        </p:style>
        <p:txBody>
          <a:bodyPr lIns="0" rIns="0" tIns="0" bIns="0" anchor="t">
            <a:spAutoFit/>
          </a:bodyPr>
          <a:p>
            <a:pPr algn="ctr">
              <a:lnSpc>
                <a:spcPts val="14000"/>
              </a:lnSpc>
            </a:pPr>
            <a:r>
              <a:rPr b="1" lang="fr-FR" sz="10000" strike="noStrike" u="none">
                <a:solidFill>
                  <a:srgbClr val="ffd21b"/>
                </a:solidFill>
                <a:uFillTx/>
                <a:latin typeface="Coco Gothic Bold"/>
                <a:ea typeface="Coco Gothic Bold"/>
              </a:rPr>
              <a:t>MONITORACK</a:t>
            </a:r>
            <a:endParaRPr b="0" lang="fr-FR" sz="10000" strike="noStrike" u="none">
              <a:solidFill>
                <a:srgbClr val="000000"/>
              </a:solidFill>
              <a:uFillTx/>
              <a:latin typeface="Arial"/>
            </a:endParaRPr>
          </a:p>
        </p:txBody>
      </p:sp>
      <p:grpSp>
        <p:nvGrpSpPr>
          <p:cNvPr id="98" name="Group 4"/>
          <p:cNvGrpSpPr/>
          <p:nvPr/>
        </p:nvGrpSpPr>
        <p:grpSpPr>
          <a:xfrm>
            <a:off x="725400" y="737280"/>
            <a:ext cx="16836840" cy="286920"/>
            <a:chOff x="725400" y="737280"/>
            <a:chExt cx="16836840" cy="286920"/>
          </a:xfrm>
        </p:grpSpPr>
        <p:sp>
          <p:nvSpPr>
            <p:cNvPr id="99" name="AutoShape 5"/>
            <p:cNvSpPr/>
            <p:nvPr/>
          </p:nvSpPr>
          <p:spPr>
            <a:xfrm>
              <a:off x="725400" y="1023840"/>
              <a:ext cx="16836840" cy="360"/>
            </a:xfrm>
            <a:prstGeom prst="line">
              <a:avLst/>
            </a:prstGeom>
            <a:ln w="12700">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000000"/>
                </a:solidFill>
                <a:uFillTx/>
                <a:latin typeface="Arial"/>
              </a:endParaRPr>
            </a:p>
          </p:txBody>
        </p:sp>
        <p:sp>
          <p:nvSpPr>
            <p:cNvPr id="100" name="TextBox 6"/>
            <p:cNvSpPr/>
            <p:nvPr/>
          </p:nvSpPr>
          <p:spPr>
            <a:xfrm>
              <a:off x="725760" y="737280"/>
              <a:ext cx="7750440" cy="207720"/>
            </a:xfrm>
            <a:prstGeom prst="rect">
              <a:avLst/>
            </a:prstGeom>
            <a:no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101" name="TextBox 7"/>
            <p:cNvSpPr/>
            <p:nvPr/>
          </p:nvSpPr>
          <p:spPr>
            <a:xfrm>
              <a:off x="9808920" y="737280"/>
              <a:ext cx="7750440" cy="184320"/>
            </a:xfrm>
            <a:prstGeom prst="rect">
              <a:avLst/>
            </a:prstGeom>
            <a:noFill/>
            <a:ln w="0">
              <a:noFill/>
            </a:ln>
          </p:spPr>
          <p:style>
            <a:lnRef idx="0"/>
            <a:fillRef idx="0"/>
            <a:effectRef idx="0"/>
            <a:fontRef idx="minor"/>
          </p:style>
          <p:txBody>
            <a:bodyPr lIns="0" rIns="0" tIns="0" bIns="0" anchor="t">
              <a:spAutoFit/>
            </a:bodyPr>
            <a:p>
              <a:pPr algn="r">
                <a:lnSpc>
                  <a:spcPts val="1454"/>
                </a:lnSpc>
              </a:pPr>
              <a:r>
                <a:rPr b="1" lang="fr-FR" sz="1500" strike="noStrike" u="none">
                  <a:solidFill>
                    <a:srgbClr val="ffffff"/>
                  </a:solidFill>
                  <a:uFillTx/>
                  <a:latin typeface="Coco Gothic Bold"/>
                  <a:ea typeface="Coco Gothic Bold"/>
                </a:rPr>
                <a:t>2025</a:t>
              </a:r>
              <a:endParaRPr b="0" lang="fr-FR" sz="1500" strike="noStrike" u="none">
                <a:solidFill>
                  <a:srgbClr val="000000"/>
                </a:solidFill>
                <a:uFillTx/>
                <a:latin typeface="Arial"/>
              </a:endParaRPr>
            </a:p>
          </p:txBody>
        </p:sp>
      </p:grpSp>
      <p:sp>
        <p:nvSpPr>
          <p:cNvPr id="102" name="TextBox 8"/>
          <p:cNvSpPr/>
          <p:nvPr/>
        </p:nvSpPr>
        <p:spPr>
          <a:xfrm>
            <a:off x="1550880" y="8972640"/>
            <a:ext cx="2227320" cy="354960"/>
          </a:xfrm>
          <a:prstGeom prst="rect">
            <a:avLst/>
          </a:prstGeom>
          <a:noFill/>
          <a:ln w="0">
            <a:noFill/>
          </a:ln>
        </p:spPr>
        <p:style>
          <a:lnRef idx="0"/>
          <a:fillRef idx="0"/>
          <a:effectRef idx="0"/>
          <a:fontRef idx="minor"/>
        </p:style>
        <p:txBody>
          <a:bodyPr lIns="0" rIns="0" tIns="0" bIns="0" anchor="t">
            <a:spAutoFit/>
          </a:bodyPr>
          <a:p>
            <a:pPr algn="ctr">
              <a:lnSpc>
                <a:spcPts val="2798"/>
              </a:lnSpc>
            </a:pPr>
            <a:r>
              <a:rPr b="1" lang="fr-FR" sz="2000" strike="noStrike" u="none">
                <a:solidFill>
                  <a:srgbClr val="ffffff"/>
                </a:solidFill>
                <a:uFillTx/>
                <a:latin typeface="Coco Gothic Bold"/>
                <a:ea typeface="Coco Gothic Bold"/>
              </a:rPr>
              <a:t>SESSION 2025 </a:t>
            </a:r>
            <a:endParaRPr b="0" lang="fr-FR" sz="2000" strike="noStrike" u="none">
              <a:solidFill>
                <a:srgbClr val="000000"/>
              </a:solidFill>
              <a:uFillTx/>
              <a:latin typeface="Arial"/>
            </a:endParaRPr>
          </a:p>
        </p:txBody>
      </p:sp>
      <p:sp>
        <p:nvSpPr>
          <p:cNvPr id="103" name="TextBox 9"/>
          <p:cNvSpPr/>
          <p:nvPr/>
        </p:nvSpPr>
        <p:spPr>
          <a:xfrm>
            <a:off x="609480" y="681120"/>
            <a:ext cx="3708720" cy="354960"/>
          </a:xfrm>
          <a:prstGeom prst="rect">
            <a:avLst/>
          </a:prstGeom>
          <a:noFill/>
          <a:ln w="0">
            <a:noFill/>
          </a:ln>
        </p:spPr>
        <p:style>
          <a:lnRef idx="0"/>
          <a:fillRef idx="0"/>
          <a:effectRef idx="0"/>
          <a:fontRef idx="minor"/>
        </p:style>
        <p:txBody>
          <a:bodyPr lIns="0" rIns="0" tIns="0" bIns="0" anchor="t">
            <a:spAutoFit/>
          </a:bodyPr>
          <a:p>
            <a:pPr algn="ctr">
              <a:lnSpc>
                <a:spcPts val="2798"/>
              </a:lnSpc>
            </a:pPr>
            <a:r>
              <a:rPr b="1" lang="fr-FR" sz="2000" strike="noStrike" u="none">
                <a:solidFill>
                  <a:srgbClr val="ffffff"/>
                </a:solidFill>
                <a:uFillTx/>
                <a:latin typeface="Coco Gothic Bold"/>
                <a:ea typeface="Coco Gothic Bold"/>
              </a:rPr>
              <a:t>MATTI YOUSIF Youssif</a:t>
            </a:r>
            <a:endParaRPr b="0" lang="fr-FR" sz="2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sp>
        <p:nvSpPr>
          <p:cNvPr id="182" name="AutoShape 2"/>
          <p:cNvSpPr/>
          <p:nvPr/>
        </p:nvSpPr>
        <p:spPr>
          <a:xfrm>
            <a:off x="725400" y="1023840"/>
            <a:ext cx="16836840" cy="360"/>
          </a:xfrm>
          <a:prstGeom prst="line">
            <a:avLst/>
          </a:prstGeom>
          <a:ln w="9525">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grpSp>
        <p:nvGrpSpPr>
          <p:cNvPr id="183" name="Group 3"/>
          <p:cNvGrpSpPr/>
          <p:nvPr/>
        </p:nvGrpSpPr>
        <p:grpSpPr>
          <a:xfrm>
            <a:off x="725400" y="737280"/>
            <a:ext cx="16836840" cy="286920"/>
            <a:chOff x="725400" y="737280"/>
            <a:chExt cx="16836840" cy="286920"/>
          </a:xfrm>
        </p:grpSpPr>
        <p:sp>
          <p:nvSpPr>
            <p:cNvPr id="184" name="AutoShape 4"/>
            <p:cNvSpPr/>
            <p:nvPr/>
          </p:nvSpPr>
          <p:spPr>
            <a:xfrm>
              <a:off x="725400" y="1023840"/>
              <a:ext cx="16836840" cy="360"/>
            </a:xfrm>
            <a:prstGeom prst="line">
              <a:avLst/>
            </a:prstGeom>
            <a:ln w="12700">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sp>
          <p:nvSpPr>
            <p:cNvPr id="185" name="TextBox 5"/>
            <p:cNvSpPr/>
            <p:nvPr/>
          </p:nvSpPr>
          <p:spPr>
            <a:xfrm>
              <a:off x="725760" y="737280"/>
              <a:ext cx="7750440" cy="207720"/>
            </a:xfrm>
            <a:prstGeom prst="rect">
              <a:avLst/>
            </a:prstGeom>
            <a:no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186" name="TextBox 6"/>
            <p:cNvSpPr/>
            <p:nvPr/>
          </p:nvSpPr>
          <p:spPr>
            <a:xfrm>
              <a:off x="9808920" y="737280"/>
              <a:ext cx="7750440" cy="184320"/>
            </a:xfrm>
            <a:prstGeom prst="rect">
              <a:avLst/>
            </a:prstGeom>
            <a:noFill/>
            <a:ln w="0">
              <a:noFill/>
            </a:ln>
          </p:spPr>
          <p:style>
            <a:lnRef idx="0"/>
            <a:fillRef idx="0"/>
            <a:effectRef idx="0"/>
            <a:fontRef idx="minor"/>
          </p:style>
          <p:txBody>
            <a:bodyPr lIns="0" rIns="0" tIns="0" bIns="0" anchor="t">
              <a:spAutoFit/>
            </a:bodyPr>
            <a:p>
              <a:pPr algn="r">
                <a:lnSpc>
                  <a:spcPts val="1454"/>
                </a:lnSpc>
              </a:pPr>
              <a:r>
                <a:rPr b="1" lang="fr-FR" sz="1500" strike="noStrike" u="none">
                  <a:solidFill>
                    <a:srgbClr val="ffffff"/>
                  </a:solidFill>
                  <a:uFillTx/>
                  <a:latin typeface="Coco Gothic Bold"/>
                  <a:ea typeface="Coco Gothic Bold"/>
                </a:rPr>
                <a:t>2025</a:t>
              </a:r>
              <a:endParaRPr b="0" lang="fr-FR" sz="1500" strike="noStrike" u="none">
                <a:solidFill>
                  <a:srgbClr val="ffffff"/>
                </a:solidFill>
                <a:uFillTx/>
                <a:latin typeface="Arial"/>
              </a:endParaRPr>
            </a:p>
          </p:txBody>
        </p:sp>
      </p:grpSp>
      <p:sp>
        <p:nvSpPr>
          <p:cNvPr id="187" name="Freeform 7"/>
          <p:cNvSpPr/>
          <p:nvPr/>
        </p:nvSpPr>
        <p:spPr>
          <a:xfrm>
            <a:off x="10902960" y="2340000"/>
            <a:ext cx="794880" cy="1003680"/>
          </a:xfrm>
          <a:custGeom>
            <a:avLst/>
            <a:gdLst>
              <a:gd name="textAreaLeft" fmla="*/ 0 w 794880"/>
              <a:gd name="textAreaRight" fmla="*/ 796680 w 794880"/>
              <a:gd name="textAreaTop" fmla="*/ 0 h 1003680"/>
              <a:gd name="textAreaBottom" fmla="*/ 1005480 h 1003680"/>
            </a:gdLst>
            <a:ahLst/>
            <a:rect l="textAreaLeft" t="textAreaTop" r="textAreaRight" b="textAreaBottom"/>
            <a:pathLst>
              <a:path w="797816" h="1006591">
                <a:moveTo>
                  <a:pt x="0" y="0"/>
                </a:moveTo>
                <a:lnTo>
                  <a:pt x="797816" y="0"/>
                </a:lnTo>
                <a:lnTo>
                  <a:pt x="797816" y="1006591"/>
                </a:lnTo>
                <a:lnTo>
                  <a:pt x="0" y="1006591"/>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188" name="Freeform 8"/>
          <p:cNvSpPr/>
          <p:nvPr/>
        </p:nvSpPr>
        <p:spPr>
          <a:xfrm>
            <a:off x="11700000" y="3420000"/>
            <a:ext cx="1474200" cy="1474200"/>
          </a:xfrm>
          <a:custGeom>
            <a:avLst/>
            <a:gdLst>
              <a:gd name="textAreaLeft" fmla="*/ 0 w 1474200"/>
              <a:gd name="textAreaRight" fmla="*/ 1476000 w 1474200"/>
              <a:gd name="textAreaTop" fmla="*/ 0 h 1474200"/>
              <a:gd name="textAreaBottom" fmla="*/ 1476000 h 1474200"/>
            </a:gdLst>
            <a:ahLst/>
            <a:rect l="textAreaLeft" t="textAreaTop" r="textAreaRight" b="textAreaBottom"/>
            <a:pathLst>
              <a:path w="1477092" h="1477092">
                <a:moveTo>
                  <a:pt x="0" y="0"/>
                </a:moveTo>
                <a:lnTo>
                  <a:pt x="1477092" y="0"/>
                </a:lnTo>
                <a:lnTo>
                  <a:pt x="1477092" y="1477092"/>
                </a:lnTo>
                <a:lnTo>
                  <a:pt x="0" y="1477092"/>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189" name="Freeform 9"/>
          <p:cNvSpPr/>
          <p:nvPr/>
        </p:nvSpPr>
        <p:spPr>
          <a:xfrm>
            <a:off x="6357600" y="6456960"/>
            <a:ext cx="2620080" cy="1391760"/>
          </a:xfrm>
          <a:custGeom>
            <a:avLst/>
            <a:gdLst>
              <a:gd name="textAreaLeft" fmla="*/ 0 w 2620080"/>
              <a:gd name="textAreaRight" fmla="*/ 2621880 w 2620080"/>
              <a:gd name="textAreaTop" fmla="*/ 0 h 1391760"/>
              <a:gd name="textAreaBottom" fmla="*/ 1393560 h 1391760"/>
            </a:gdLst>
            <a:ahLst/>
            <a:rect l="textAreaLeft" t="textAreaTop" r="textAreaRight" b="textAreaBottom"/>
            <a:pathLst>
              <a:path w="2622983" h="1394497">
                <a:moveTo>
                  <a:pt x="0" y="0"/>
                </a:moveTo>
                <a:lnTo>
                  <a:pt x="2622982" y="0"/>
                </a:lnTo>
                <a:lnTo>
                  <a:pt x="2622982" y="1394497"/>
                </a:lnTo>
                <a:lnTo>
                  <a:pt x="0" y="1394497"/>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190" name="Freeform 10"/>
          <p:cNvSpPr/>
          <p:nvPr/>
        </p:nvSpPr>
        <p:spPr>
          <a:xfrm>
            <a:off x="6357600" y="8069400"/>
            <a:ext cx="1490040" cy="1185840"/>
          </a:xfrm>
          <a:custGeom>
            <a:avLst/>
            <a:gdLst>
              <a:gd name="textAreaLeft" fmla="*/ 0 w 1490040"/>
              <a:gd name="textAreaRight" fmla="*/ 1491840 w 1490040"/>
              <a:gd name="textAreaTop" fmla="*/ 0 h 1185840"/>
              <a:gd name="textAreaBottom" fmla="*/ 1187640 h 1185840"/>
            </a:gdLst>
            <a:ahLst/>
            <a:rect l="textAreaLeft" t="textAreaTop" r="textAreaRight" b="textAreaBottom"/>
            <a:pathLst>
              <a:path w="1492924" h="1188740">
                <a:moveTo>
                  <a:pt x="0" y="0"/>
                </a:moveTo>
                <a:lnTo>
                  <a:pt x="1492923" y="0"/>
                </a:lnTo>
                <a:lnTo>
                  <a:pt x="1492923" y="1188740"/>
                </a:lnTo>
                <a:lnTo>
                  <a:pt x="0" y="1188740"/>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191" name="Freeform 11"/>
          <p:cNvSpPr/>
          <p:nvPr/>
        </p:nvSpPr>
        <p:spPr>
          <a:xfrm>
            <a:off x="14250600" y="4984560"/>
            <a:ext cx="2127240" cy="1493280"/>
          </a:xfrm>
          <a:custGeom>
            <a:avLst/>
            <a:gdLst>
              <a:gd name="textAreaLeft" fmla="*/ 0 w 2127240"/>
              <a:gd name="textAreaRight" fmla="*/ 2129040 w 2127240"/>
              <a:gd name="textAreaTop" fmla="*/ 0 h 1493280"/>
              <a:gd name="textAreaBottom" fmla="*/ 1495080 h 1493280"/>
            </a:gdLst>
            <a:ahLst/>
            <a:rect l="textAreaLeft" t="textAreaTop" r="textAreaRight" b="textAreaBottom"/>
            <a:pathLst>
              <a:path w="2129952" h="1496291">
                <a:moveTo>
                  <a:pt x="0" y="0"/>
                </a:moveTo>
                <a:lnTo>
                  <a:pt x="2129952" y="0"/>
                </a:lnTo>
                <a:lnTo>
                  <a:pt x="2129952" y="1496291"/>
                </a:lnTo>
                <a:lnTo>
                  <a:pt x="0" y="1496291"/>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192" name="TextBox 12"/>
          <p:cNvSpPr/>
          <p:nvPr/>
        </p:nvSpPr>
        <p:spPr>
          <a:xfrm>
            <a:off x="1387800" y="866880"/>
            <a:ext cx="15183000" cy="1110960"/>
          </a:xfrm>
          <a:prstGeom prst="rect">
            <a:avLst/>
          </a:prstGeom>
          <a:noFill/>
          <a:ln w="0">
            <a:noFill/>
          </a:ln>
        </p:spPr>
        <p:style>
          <a:lnRef idx="0"/>
          <a:fillRef idx="0"/>
          <a:effectRef idx="0"/>
          <a:fontRef idx="minor"/>
        </p:style>
        <p:txBody>
          <a:bodyPr lIns="0" rIns="0" tIns="0" bIns="0" anchor="t">
            <a:spAutoFit/>
          </a:bodyPr>
          <a:p>
            <a:pPr algn="ctr">
              <a:lnSpc>
                <a:spcPts val="8751"/>
              </a:lnSpc>
            </a:pPr>
            <a:r>
              <a:rPr b="1" lang="fr-FR" sz="6250" strike="noStrike" u="none">
                <a:solidFill>
                  <a:srgbClr val="ffd21b"/>
                </a:solidFill>
                <a:uFillTx/>
                <a:latin typeface="Coco Gothic Bold"/>
                <a:ea typeface="Coco Gothic Bold"/>
              </a:rPr>
              <a:t>TECHNOLOGIES EMPLOYÉES</a:t>
            </a:r>
            <a:endParaRPr b="0" lang="fr-FR" sz="6250" strike="noStrike" u="none">
              <a:solidFill>
                <a:srgbClr val="ffffff"/>
              </a:solidFill>
              <a:uFillTx/>
              <a:latin typeface="Arial"/>
            </a:endParaRPr>
          </a:p>
        </p:txBody>
      </p:sp>
      <p:sp>
        <p:nvSpPr>
          <p:cNvPr id="193" name="TextBox 13"/>
          <p:cNvSpPr/>
          <p:nvPr/>
        </p:nvSpPr>
        <p:spPr>
          <a:xfrm>
            <a:off x="540000" y="1905840"/>
            <a:ext cx="14162040" cy="7093440"/>
          </a:xfrm>
          <a:prstGeom prst="rect">
            <a:avLst/>
          </a:prstGeom>
          <a:noFill/>
          <a:ln w="0">
            <a:noFill/>
          </a:ln>
        </p:spPr>
        <p:style>
          <a:lnRef idx="0"/>
          <a:fillRef idx="0"/>
          <a:effectRef idx="0"/>
          <a:fontRef idx="minor"/>
        </p:style>
        <p:txBody>
          <a:bodyPr lIns="0" rIns="0" tIns="0" bIns="0" anchor="t">
            <a:spAutoFit/>
          </a:bodyPr>
          <a:p>
            <a:pPr>
              <a:lnSpc>
                <a:spcPts val="11171"/>
              </a:lnSpc>
            </a:pPr>
            <a:r>
              <a:rPr b="1" lang="fr-FR" sz="6650" strike="noStrike" u="none">
                <a:solidFill>
                  <a:srgbClr val="ffffff"/>
                </a:solidFill>
                <a:uFillTx/>
                <a:latin typeface="Open Sans Bold"/>
                <a:ea typeface="Open Sans Bold"/>
              </a:rPr>
              <a:t># RPI avec C++ / QT</a:t>
            </a:r>
            <a:endParaRPr b="0" lang="fr-FR" sz="6650" strike="noStrike" u="none">
              <a:solidFill>
                <a:srgbClr val="ffffff"/>
              </a:solidFill>
              <a:uFillTx/>
              <a:latin typeface="Arial"/>
            </a:endParaRPr>
          </a:p>
          <a:p>
            <a:pPr>
              <a:lnSpc>
                <a:spcPts val="11171"/>
              </a:lnSpc>
            </a:pPr>
            <a:r>
              <a:rPr b="1" lang="fr-FR" sz="6650" strike="noStrike" u="none">
                <a:solidFill>
                  <a:srgbClr val="ffffff"/>
                </a:solidFill>
                <a:uFillTx/>
                <a:latin typeface="Open Sans Bold"/>
                <a:ea typeface="Open Sans Bold"/>
              </a:rPr>
              <a:t>#Passerelle LoRaWan</a:t>
            </a:r>
            <a:endParaRPr b="0" lang="fr-FR" sz="6650" strike="noStrike" u="none">
              <a:solidFill>
                <a:srgbClr val="ffffff"/>
              </a:solidFill>
              <a:uFillTx/>
              <a:latin typeface="Arial"/>
            </a:endParaRPr>
          </a:p>
          <a:p>
            <a:pPr>
              <a:lnSpc>
                <a:spcPts val="11171"/>
              </a:lnSpc>
            </a:pPr>
            <a:r>
              <a:rPr b="1" lang="fr-FR" sz="6650" strike="noStrike" u="none">
                <a:solidFill>
                  <a:srgbClr val="ffffff"/>
                </a:solidFill>
                <a:uFillTx/>
                <a:latin typeface="Open Sans Bold"/>
                <a:ea typeface="Open Sans Bold"/>
              </a:rPr>
              <a:t># MariaDB (Base de données)</a:t>
            </a:r>
            <a:endParaRPr b="0" lang="fr-FR" sz="6650" strike="noStrike" u="none">
              <a:solidFill>
                <a:srgbClr val="ffffff"/>
              </a:solidFill>
              <a:uFillTx/>
              <a:latin typeface="Arial"/>
            </a:endParaRPr>
          </a:p>
          <a:p>
            <a:pPr>
              <a:lnSpc>
                <a:spcPts val="11171"/>
              </a:lnSpc>
            </a:pPr>
            <a:r>
              <a:rPr b="1" lang="fr-FR" sz="6650" strike="noStrike" u="none">
                <a:solidFill>
                  <a:srgbClr val="ffffff"/>
                </a:solidFill>
                <a:uFillTx/>
                <a:latin typeface="Open Sans Bold"/>
                <a:ea typeface="Open Sans Bold"/>
              </a:rPr>
              <a:t># Symfony</a:t>
            </a:r>
            <a:endParaRPr b="0" lang="fr-FR" sz="6650" strike="noStrike" u="none">
              <a:solidFill>
                <a:srgbClr val="ffffff"/>
              </a:solidFill>
              <a:uFillTx/>
              <a:latin typeface="Arial"/>
            </a:endParaRPr>
          </a:p>
          <a:p>
            <a:pPr>
              <a:lnSpc>
                <a:spcPts val="11171"/>
              </a:lnSpc>
            </a:pPr>
            <a:r>
              <a:rPr b="1" lang="fr-FR" sz="6650" strike="noStrike" u="none">
                <a:solidFill>
                  <a:srgbClr val="ffffff"/>
                </a:solidFill>
                <a:uFillTx/>
                <a:latin typeface="Open Sans Bold"/>
                <a:ea typeface="Open Sans Bold"/>
              </a:rPr>
              <a:t>#Bootstrap</a:t>
            </a:r>
            <a:endParaRPr b="0" lang="fr-FR" sz="6650" strike="noStrike" u="none">
              <a:solidFill>
                <a:srgbClr val="ffffff"/>
              </a:solidFill>
              <a:uFillTx/>
              <a:latin typeface="Arial"/>
            </a:endParaRPr>
          </a:p>
        </p:txBody>
      </p:sp>
      <p:sp>
        <p:nvSpPr>
          <p:cNvPr id="194" name="TextBox 14"/>
          <p:cNvSpPr/>
          <p:nvPr/>
        </p:nvSpPr>
        <p:spPr>
          <a:xfrm>
            <a:off x="17206200" y="9210600"/>
            <a:ext cx="255600" cy="355320"/>
          </a:xfrm>
          <a:prstGeom prst="rect">
            <a:avLst/>
          </a:prstGeom>
          <a:noFill/>
          <a:ln w="0">
            <a:noFill/>
          </a:ln>
        </p:spPr>
        <p:style>
          <a:lnRef idx="0"/>
          <a:fillRef idx="0"/>
          <a:effectRef idx="0"/>
          <a:fontRef idx="minor"/>
        </p:style>
        <p:txBody>
          <a:bodyPr wrap="none" lIns="0" rIns="0" tIns="0" bIns="0" anchor="t">
            <a:spAutoFit/>
          </a:bodyPr>
          <a:p>
            <a:pPr algn="ctr">
              <a:lnSpc>
                <a:spcPts val="2801"/>
              </a:lnSpc>
            </a:pPr>
            <a:r>
              <a:rPr b="0" lang="fr-FR" sz="2000" strike="noStrike" u="none">
                <a:solidFill>
                  <a:srgbClr val="ffffff"/>
                </a:solidFill>
                <a:uFillTx/>
                <a:latin typeface="Open Sans"/>
                <a:ea typeface="Open Sans"/>
              </a:rPr>
              <a:t>10</a:t>
            </a:r>
            <a:endParaRPr b="0" lang="fr-FR" sz="20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sp>
        <p:nvSpPr>
          <p:cNvPr id="195" name="AutoShape 2"/>
          <p:cNvSpPr/>
          <p:nvPr/>
        </p:nvSpPr>
        <p:spPr>
          <a:xfrm>
            <a:off x="725400" y="1023840"/>
            <a:ext cx="16836840" cy="360"/>
          </a:xfrm>
          <a:prstGeom prst="line">
            <a:avLst/>
          </a:prstGeom>
          <a:ln w="9525">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grpSp>
        <p:nvGrpSpPr>
          <p:cNvPr id="196" name="Group 3"/>
          <p:cNvGrpSpPr/>
          <p:nvPr/>
        </p:nvGrpSpPr>
        <p:grpSpPr>
          <a:xfrm>
            <a:off x="725400" y="737280"/>
            <a:ext cx="16836840" cy="286920"/>
            <a:chOff x="725400" y="737280"/>
            <a:chExt cx="16836840" cy="286920"/>
          </a:xfrm>
        </p:grpSpPr>
        <p:sp>
          <p:nvSpPr>
            <p:cNvPr id="197" name="AutoShape 4"/>
            <p:cNvSpPr/>
            <p:nvPr/>
          </p:nvSpPr>
          <p:spPr>
            <a:xfrm>
              <a:off x="725400" y="1023840"/>
              <a:ext cx="16836840" cy="360"/>
            </a:xfrm>
            <a:prstGeom prst="line">
              <a:avLst/>
            </a:prstGeom>
            <a:ln w="12700">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sp>
          <p:nvSpPr>
            <p:cNvPr id="198" name="TextBox 5"/>
            <p:cNvSpPr/>
            <p:nvPr/>
          </p:nvSpPr>
          <p:spPr>
            <a:xfrm>
              <a:off x="725760" y="737280"/>
              <a:ext cx="7750440" cy="207720"/>
            </a:xfrm>
            <a:prstGeom prst="rect">
              <a:avLst/>
            </a:prstGeom>
            <a:no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199" name="TextBox 6"/>
            <p:cNvSpPr/>
            <p:nvPr/>
          </p:nvSpPr>
          <p:spPr>
            <a:xfrm>
              <a:off x="9808920" y="737280"/>
              <a:ext cx="7750440" cy="184320"/>
            </a:xfrm>
            <a:prstGeom prst="rect">
              <a:avLst/>
            </a:prstGeom>
            <a:noFill/>
            <a:ln w="0">
              <a:noFill/>
            </a:ln>
          </p:spPr>
          <p:style>
            <a:lnRef idx="0"/>
            <a:fillRef idx="0"/>
            <a:effectRef idx="0"/>
            <a:fontRef idx="minor"/>
          </p:style>
          <p:txBody>
            <a:bodyPr lIns="0" rIns="0" tIns="0" bIns="0" anchor="t">
              <a:spAutoFit/>
            </a:bodyPr>
            <a:p>
              <a:pPr algn="r">
                <a:lnSpc>
                  <a:spcPts val="1454"/>
                </a:lnSpc>
              </a:pPr>
              <a:r>
                <a:rPr b="1" lang="fr-FR" sz="1500" strike="noStrike" u="none">
                  <a:solidFill>
                    <a:srgbClr val="ffffff"/>
                  </a:solidFill>
                  <a:uFillTx/>
                  <a:latin typeface="Coco Gothic Bold"/>
                  <a:ea typeface="Coco Gothic Bold"/>
                </a:rPr>
                <a:t>2025</a:t>
              </a:r>
              <a:endParaRPr b="0" lang="fr-FR" sz="1500" strike="noStrike" u="none">
                <a:solidFill>
                  <a:srgbClr val="ffffff"/>
                </a:solidFill>
                <a:uFillTx/>
                <a:latin typeface="Arial"/>
              </a:endParaRPr>
            </a:p>
          </p:txBody>
        </p:sp>
      </p:grpSp>
      <p:sp>
        <p:nvSpPr>
          <p:cNvPr id="200" name="Freeform 7"/>
          <p:cNvSpPr/>
          <p:nvPr/>
        </p:nvSpPr>
        <p:spPr>
          <a:xfrm>
            <a:off x="1905120" y="1942560"/>
            <a:ext cx="14475240" cy="7576920"/>
          </a:xfrm>
          <a:custGeom>
            <a:avLst/>
            <a:gdLst>
              <a:gd name="textAreaLeft" fmla="*/ 0 w 14475240"/>
              <a:gd name="textAreaRight" fmla="*/ 14477040 w 14475240"/>
              <a:gd name="textAreaTop" fmla="*/ 0 h 7576920"/>
              <a:gd name="textAreaBottom" fmla="*/ 7578720 h 7576920"/>
            </a:gdLst>
            <a:ahLst/>
            <a:rect l="textAreaLeft" t="textAreaTop" r="textAreaRight" b="textAreaBottom"/>
            <a:pathLst>
              <a:path w="12702189" h="7572459">
                <a:moveTo>
                  <a:pt x="0" y="0"/>
                </a:moveTo>
                <a:lnTo>
                  <a:pt x="12702189" y="0"/>
                </a:lnTo>
                <a:lnTo>
                  <a:pt x="12702189" y="7572459"/>
                </a:lnTo>
                <a:lnTo>
                  <a:pt x="0" y="7572459"/>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201" name="TextBox 8"/>
          <p:cNvSpPr/>
          <p:nvPr/>
        </p:nvSpPr>
        <p:spPr>
          <a:xfrm>
            <a:off x="1387800" y="866880"/>
            <a:ext cx="15183000" cy="1110960"/>
          </a:xfrm>
          <a:prstGeom prst="rect">
            <a:avLst/>
          </a:prstGeom>
          <a:noFill/>
          <a:ln w="0">
            <a:noFill/>
          </a:ln>
        </p:spPr>
        <p:style>
          <a:lnRef idx="0"/>
          <a:fillRef idx="0"/>
          <a:effectRef idx="0"/>
          <a:fontRef idx="minor"/>
        </p:style>
        <p:txBody>
          <a:bodyPr lIns="0" rIns="0" tIns="0" bIns="0" anchor="t">
            <a:spAutoFit/>
          </a:bodyPr>
          <a:p>
            <a:pPr algn="ctr">
              <a:lnSpc>
                <a:spcPts val="8751"/>
              </a:lnSpc>
            </a:pPr>
            <a:r>
              <a:rPr b="1" lang="fr-FR" sz="6250" strike="noStrike" u="none">
                <a:solidFill>
                  <a:srgbClr val="ffd21b"/>
                </a:solidFill>
                <a:uFillTx/>
                <a:latin typeface="Coco Gothic Bold"/>
                <a:ea typeface="Coco Gothic Bold"/>
              </a:rPr>
              <a:t>RÉPARTITION DU TRAVAIL</a:t>
            </a:r>
            <a:endParaRPr b="0" lang="fr-FR" sz="6250" strike="noStrike" u="none">
              <a:solidFill>
                <a:srgbClr val="ffffff"/>
              </a:solidFill>
              <a:uFillTx/>
              <a:latin typeface="Arial"/>
            </a:endParaRPr>
          </a:p>
        </p:txBody>
      </p:sp>
      <p:sp>
        <p:nvSpPr>
          <p:cNvPr id="202" name="TextBox 9"/>
          <p:cNvSpPr/>
          <p:nvPr/>
        </p:nvSpPr>
        <p:spPr>
          <a:xfrm>
            <a:off x="17206560" y="9210600"/>
            <a:ext cx="255600" cy="355320"/>
          </a:xfrm>
          <a:prstGeom prst="rect">
            <a:avLst/>
          </a:prstGeom>
          <a:noFill/>
          <a:ln w="0">
            <a:noFill/>
          </a:ln>
        </p:spPr>
        <p:style>
          <a:lnRef idx="0"/>
          <a:fillRef idx="0"/>
          <a:effectRef idx="0"/>
          <a:fontRef idx="minor"/>
        </p:style>
        <p:txBody>
          <a:bodyPr wrap="none" lIns="0" rIns="0" tIns="0" bIns="0" anchor="t">
            <a:spAutoFit/>
          </a:bodyPr>
          <a:p>
            <a:pPr algn="ctr">
              <a:lnSpc>
                <a:spcPts val="2801"/>
              </a:lnSpc>
            </a:pPr>
            <a:r>
              <a:rPr b="0" lang="fr-FR" sz="2000" strike="noStrike" u="none">
                <a:solidFill>
                  <a:srgbClr val="ffffff"/>
                </a:solidFill>
                <a:uFillTx/>
                <a:latin typeface="Open Sans"/>
                <a:ea typeface="Open Sans"/>
              </a:rPr>
              <a:t>11</a:t>
            </a:r>
            <a:endParaRPr b="0" lang="fr-FR" sz="2000" strike="noStrike" u="none">
              <a:solidFill>
                <a:srgbClr val="ffffff"/>
              </a:solidFill>
              <a:uFillTx/>
              <a:latin typeface="Arial"/>
            </a:endParaRPr>
          </a:p>
        </p:txBody>
      </p:sp>
      <p:sp>
        <p:nvSpPr>
          <p:cNvPr id="203" name="Connecteur droit 10"/>
          <p:cNvSpPr/>
          <p:nvPr/>
        </p:nvSpPr>
        <p:spPr>
          <a:xfrm>
            <a:off x="2743200" y="7886520"/>
            <a:ext cx="1979640" cy="360"/>
          </a:xfrm>
          <a:custGeom>
            <a:avLst/>
            <a:gdLst>
              <a:gd name="textAreaLeft" fmla="*/ 0 w 1979640"/>
              <a:gd name="textAreaRight" fmla="*/ 1981440 w 1979640"/>
              <a:gd name="textAreaTop" fmla="*/ 0 h 360"/>
              <a:gd name="textAreaBottom" fmla="*/ 11520 h 360"/>
            </a:gdLst>
            <a:ahLst/>
            <a:rect l="textAreaLeft" t="textAreaTop" r="textAreaRight" b="textAreaBottom"/>
            <a:pathLst>
              <a:path w="21600" h="21600">
                <a:moveTo>
                  <a:pt x="0" y="0"/>
                </a:moveTo>
                <a:lnTo>
                  <a:pt x="21600" y="21600"/>
                </a:lnTo>
              </a:path>
            </a:pathLst>
          </a:custGeom>
          <a:noFill/>
          <a:ln w="28575">
            <a:solidFill>
              <a:srgbClr val="be4b48"/>
            </a:solidFill>
            <a:round/>
          </a:ln>
        </p:spPr>
        <p:style>
          <a:lnRef idx="0"/>
          <a:fillRef idx="0"/>
          <a:effectRef idx="0"/>
          <a:fontRef idx="minor"/>
        </p:style>
        <p:txBody>
          <a:bodyPr lIns="90000" rIns="90000" tIns="-33480" bIns="-33480" anchor="t">
            <a:noAutofit/>
          </a:bodyPr>
          <a:p>
            <a:endParaRPr b="0" lang="fr-FR" sz="1800" strike="noStrike" u="none">
              <a:solidFill>
                <a:srgbClr val="ffffff"/>
              </a:solidFill>
              <a:uFillTx/>
              <a:latin typeface="Arial"/>
            </a:endParaRPr>
          </a:p>
        </p:txBody>
      </p:sp>
      <p:sp>
        <p:nvSpPr>
          <p:cNvPr id="204" name="Connecteur droit 11"/>
          <p:cNvSpPr/>
          <p:nvPr/>
        </p:nvSpPr>
        <p:spPr>
          <a:xfrm>
            <a:off x="2666880" y="9105840"/>
            <a:ext cx="2055960" cy="360"/>
          </a:xfrm>
          <a:custGeom>
            <a:avLst/>
            <a:gdLst>
              <a:gd name="textAreaLeft" fmla="*/ 0 w 2055960"/>
              <a:gd name="textAreaRight" fmla="*/ 2057760 w 2055960"/>
              <a:gd name="textAreaTop" fmla="*/ 0 h 360"/>
              <a:gd name="textAreaBottom" fmla="*/ 11520 h 360"/>
            </a:gdLst>
            <a:ahLst/>
            <a:rect l="textAreaLeft" t="textAreaTop" r="textAreaRight" b="textAreaBottom"/>
            <a:pathLst>
              <a:path w="21600" h="21600">
                <a:moveTo>
                  <a:pt x="0" y="0"/>
                </a:moveTo>
                <a:lnTo>
                  <a:pt x="21600" y="21600"/>
                </a:lnTo>
              </a:path>
            </a:pathLst>
          </a:custGeom>
          <a:noFill/>
          <a:ln w="28575">
            <a:solidFill>
              <a:srgbClr val="be4b48"/>
            </a:solidFill>
            <a:round/>
          </a:ln>
        </p:spPr>
        <p:style>
          <a:lnRef idx="0"/>
          <a:fillRef idx="0"/>
          <a:effectRef idx="0"/>
          <a:fontRef idx="minor"/>
        </p:style>
        <p:txBody>
          <a:bodyPr lIns="90000" rIns="90000" tIns="-33480" bIns="-33480" anchor="t">
            <a:noAutofit/>
          </a:bodyPr>
          <a:p>
            <a:endParaRPr b="0" lang="fr-FR" sz="1800" strike="noStrike" u="none">
              <a:solidFill>
                <a:srgbClr val="ffffff"/>
              </a:solidFill>
              <a:uFillTx/>
              <a:latin typeface="Arial"/>
            </a:endParaRPr>
          </a:p>
        </p:txBody>
      </p:sp>
      <p:sp>
        <p:nvSpPr>
          <p:cNvPr id="205" name="Connecteur droit 15"/>
          <p:cNvSpPr/>
          <p:nvPr/>
        </p:nvSpPr>
        <p:spPr>
          <a:xfrm>
            <a:off x="6095880" y="8648640"/>
            <a:ext cx="1979640" cy="360"/>
          </a:xfrm>
          <a:custGeom>
            <a:avLst/>
            <a:gdLst>
              <a:gd name="textAreaLeft" fmla="*/ 0 w 1979640"/>
              <a:gd name="textAreaRight" fmla="*/ 1981440 w 1979640"/>
              <a:gd name="textAreaTop" fmla="*/ 0 h 360"/>
              <a:gd name="textAreaBottom" fmla="*/ 11520 h 360"/>
            </a:gdLst>
            <a:ahLst/>
            <a:rect l="textAreaLeft" t="textAreaTop" r="textAreaRight" b="textAreaBottom"/>
            <a:pathLst>
              <a:path w="21600" h="21600">
                <a:moveTo>
                  <a:pt x="0" y="0"/>
                </a:moveTo>
                <a:lnTo>
                  <a:pt x="21600" y="21600"/>
                </a:lnTo>
              </a:path>
            </a:pathLst>
          </a:custGeom>
          <a:noFill/>
          <a:ln w="28575">
            <a:solidFill>
              <a:srgbClr val="be4b48"/>
            </a:solidFill>
            <a:round/>
          </a:ln>
        </p:spPr>
        <p:style>
          <a:lnRef idx="0"/>
          <a:fillRef idx="0"/>
          <a:effectRef idx="0"/>
          <a:fontRef idx="minor"/>
        </p:style>
        <p:txBody>
          <a:bodyPr lIns="90000" rIns="90000" tIns="-33480" bIns="-33480" anchor="t">
            <a:noAutofit/>
          </a:bodyPr>
          <a:p>
            <a:endParaRPr b="0" lang="fr-FR" sz="1800" strike="noStrike" u="none">
              <a:solidFill>
                <a:srgbClr val="ffffff"/>
              </a:solidFill>
              <a:uFillTx/>
              <a:latin typeface="Arial"/>
            </a:endParaRPr>
          </a:p>
        </p:txBody>
      </p:sp>
      <p:sp>
        <p:nvSpPr>
          <p:cNvPr id="206" name="Connecteur droit 17"/>
          <p:cNvSpPr/>
          <p:nvPr/>
        </p:nvSpPr>
        <p:spPr>
          <a:xfrm>
            <a:off x="6192720" y="9105840"/>
            <a:ext cx="2187720" cy="360"/>
          </a:xfrm>
          <a:custGeom>
            <a:avLst/>
            <a:gdLst>
              <a:gd name="textAreaLeft" fmla="*/ 0 w 2187720"/>
              <a:gd name="textAreaRight" fmla="*/ 2189520 w 2187720"/>
              <a:gd name="textAreaTop" fmla="*/ 0 h 360"/>
              <a:gd name="textAreaBottom" fmla="*/ 11520 h 360"/>
            </a:gdLst>
            <a:ahLst/>
            <a:rect l="textAreaLeft" t="textAreaTop" r="textAreaRight" b="textAreaBottom"/>
            <a:pathLst>
              <a:path w="21600" h="21600">
                <a:moveTo>
                  <a:pt x="0" y="0"/>
                </a:moveTo>
                <a:lnTo>
                  <a:pt x="21600" y="21600"/>
                </a:lnTo>
              </a:path>
            </a:pathLst>
          </a:custGeom>
          <a:noFill/>
          <a:ln w="28575">
            <a:solidFill>
              <a:srgbClr val="be4b48"/>
            </a:solidFill>
            <a:round/>
          </a:ln>
        </p:spPr>
        <p:style>
          <a:lnRef idx="0"/>
          <a:fillRef idx="0"/>
          <a:effectRef idx="0"/>
          <a:fontRef idx="minor"/>
        </p:style>
        <p:txBody>
          <a:bodyPr lIns="90000" rIns="90000" tIns="-33480" bIns="-33480" anchor="t">
            <a:noAutofit/>
          </a:bodyPr>
          <a:p>
            <a:endParaRPr b="0" lang="fr-FR"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sp>
        <p:nvSpPr>
          <p:cNvPr id="207" name="AutoShape 2"/>
          <p:cNvSpPr/>
          <p:nvPr/>
        </p:nvSpPr>
        <p:spPr>
          <a:xfrm>
            <a:off x="725400" y="1023840"/>
            <a:ext cx="16836840" cy="360"/>
          </a:xfrm>
          <a:prstGeom prst="line">
            <a:avLst/>
          </a:prstGeom>
          <a:ln w="9525">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grpSp>
        <p:nvGrpSpPr>
          <p:cNvPr id="208" name="Group 3"/>
          <p:cNvGrpSpPr/>
          <p:nvPr/>
        </p:nvGrpSpPr>
        <p:grpSpPr>
          <a:xfrm>
            <a:off x="725400" y="737280"/>
            <a:ext cx="16836840" cy="286920"/>
            <a:chOff x="725400" y="737280"/>
            <a:chExt cx="16836840" cy="286920"/>
          </a:xfrm>
        </p:grpSpPr>
        <p:sp>
          <p:nvSpPr>
            <p:cNvPr id="209" name="AutoShape 4"/>
            <p:cNvSpPr/>
            <p:nvPr/>
          </p:nvSpPr>
          <p:spPr>
            <a:xfrm>
              <a:off x="725400" y="1023840"/>
              <a:ext cx="16836840" cy="360"/>
            </a:xfrm>
            <a:prstGeom prst="line">
              <a:avLst/>
            </a:prstGeom>
            <a:ln w="12700">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sp>
          <p:nvSpPr>
            <p:cNvPr id="210" name="TextBox 5"/>
            <p:cNvSpPr/>
            <p:nvPr/>
          </p:nvSpPr>
          <p:spPr>
            <a:xfrm>
              <a:off x="725760" y="737280"/>
              <a:ext cx="7750440" cy="207720"/>
            </a:xfrm>
            <a:prstGeom prst="rect">
              <a:avLst/>
            </a:prstGeom>
            <a:no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211" name="TextBox 6"/>
            <p:cNvSpPr/>
            <p:nvPr/>
          </p:nvSpPr>
          <p:spPr>
            <a:xfrm>
              <a:off x="9808920" y="737280"/>
              <a:ext cx="7750440" cy="184320"/>
            </a:xfrm>
            <a:prstGeom prst="rect">
              <a:avLst/>
            </a:prstGeom>
            <a:noFill/>
            <a:ln w="0">
              <a:noFill/>
            </a:ln>
          </p:spPr>
          <p:style>
            <a:lnRef idx="0"/>
            <a:fillRef idx="0"/>
            <a:effectRef idx="0"/>
            <a:fontRef idx="minor"/>
          </p:style>
          <p:txBody>
            <a:bodyPr lIns="0" rIns="0" tIns="0" bIns="0" anchor="t">
              <a:spAutoFit/>
            </a:bodyPr>
            <a:p>
              <a:pPr algn="r">
                <a:lnSpc>
                  <a:spcPts val="1454"/>
                </a:lnSpc>
              </a:pPr>
              <a:r>
                <a:rPr b="1" lang="fr-FR" sz="1500" strike="noStrike" u="none">
                  <a:solidFill>
                    <a:srgbClr val="ffffff"/>
                  </a:solidFill>
                  <a:uFillTx/>
                  <a:latin typeface="Coco Gothic Bold"/>
                  <a:ea typeface="Coco Gothic Bold"/>
                </a:rPr>
                <a:t>2025</a:t>
              </a:r>
              <a:endParaRPr b="0" lang="fr-FR" sz="1500" strike="noStrike" u="none">
                <a:solidFill>
                  <a:srgbClr val="ffffff"/>
                </a:solidFill>
                <a:uFillTx/>
                <a:latin typeface="Arial"/>
              </a:endParaRPr>
            </a:p>
          </p:txBody>
        </p:sp>
      </p:grpSp>
      <p:sp>
        <p:nvSpPr>
          <p:cNvPr id="212" name="Freeform 7"/>
          <p:cNvSpPr/>
          <p:nvPr/>
        </p:nvSpPr>
        <p:spPr>
          <a:xfrm>
            <a:off x="14325480" y="2653920"/>
            <a:ext cx="3578400" cy="1477080"/>
          </a:xfrm>
          <a:custGeom>
            <a:avLst/>
            <a:gdLst>
              <a:gd name="textAreaLeft" fmla="*/ 0 w 3578400"/>
              <a:gd name="textAreaRight" fmla="*/ 3580200 w 3578400"/>
              <a:gd name="textAreaTop" fmla="*/ 0 h 1477080"/>
              <a:gd name="textAreaBottom" fmla="*/ 1478880 h 1477080"/>
            </a:gdLst>
            <a:ahLst/>
            <a:rect l="textAreaLeft" t="textAreaTop" r="textAreaRight" b="textAreaBottom"/>
            <a:pathLst>
              <a:path w="4195847" h="1933692">
                <a:moveTo>
                  <a:pt x="0" y="0"/>
                </a:moveTo>
                <a:lnTo>
                  <a:pt x="4195847" y="0"/>
                </a:lnTo>
                <a:lnTo>
                  <a:pt x="4195847" y="1933692"/>
                </a:lnTo>
                <a:lnTo>
                  <a:pt x="0" y="1933692"/>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213" name="Freeform 8"/>
          <p:cNvSpPr/>
          <p:nvPr/>
        </p:nvSpPr>
        <p:spPr>
          <a:xfrm>
            <a:off x="876240" y="2136960"/>
            <a:ext cx="13294080" cy="7419960"/>
          </a:xfrm>
          <a:custGeom>
            <a:avLst/>
            <a:gdLst>
              <a:gd name="textAreaLeft" fmla="*/ 0 w 13294080"/>
              <a:gd name="textAreaRight" fmla="*/ 13295880 w 13294080"/>
              <a:gd name="textAreaTop" fmla="*/ 0 h 7419960"/>
              <a:gd name="textAreaBottom" fmla="*/ 7421760 h 7419960"/>
            </a:gdLst>
            <a:ahLst/>
            <a:rect l="textAreaLeft" t="textAreaTop" r="textAreaRight" b="textAreaBottom"/>
            <a:pathLst>
              <a:path w="12055594" h="7314918">
                <a:moveTo>
                  <a:pt x="0" y="0"/>
                </a:moveTo>
                <a:lnTo>
                  <a:pt x="12055594" y="0"/>
                </a:lnTo>
                <a:lnTo>
                  <a:pt x="12055594" y="7314918"/>
                </a:lnTo>
                <a:lnTo>
                  <a:pt x="0" y="7314918"/>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214" name="TextBox 9"/>
          <p:cNvSpPr/>
          <p:nvPr/>
        </p:nvSpPr>
        <p:spPr>
          <a:xfrm>
            <a:off x="1550880" y="998640"/>
            <a:ext cx="15726960" cy="1110960"/>
          </a:xfrm>
          <a:prstGeom prst="rect">
            <a:avLst/>
          </a:prstGeom>
          <a:noFill/>
          <a:ln w="0">
            <a:noFill/>
          </a:ln>
        </p:spPr>
        <p:style>
          <a:lnRef idx="0"/>
          <a:fillRef idx="0"/>
          <a:effectRef idx="0"/>
          <a:fontRef idx="minor"/>
        </p:style>
        <p:txBody>
          <a:bodyPr lIns="0" rIns="0" tIns="0" bIns="0" anchor="t">
            <a:spAutoFit/>
          </a:bodyPr>
          <a:p>
            <a:pPr algn="ctr">
              <a:lnSpc>
                <a:spcPts val="8751"/>
              </a:lnSpc>
            </a:pPr>
            <a:r>
              <a:rPr b="1" lang="fr-FR" sz="6250" strike="noStrike" u="none">
                <a:solidFill>
                  <a:srgbClr val="ffd21b"/>
                </a:solidFill>
                <a:uFillTx/>
                <a:latin typeface="Coco Gothic Bold"/>
                <a:ea typeface="Coco Gothic Bold"/>
              </a:rPr>
              <a:t>PARTIE PERSONNELLE : OBJECTIF</a:t>
            </a:r>
            <a:endParaRPr b="0" lang="fr-FR" sz="6250" strike="noStrike" u="none">
              <a:solidFill>
                <a:srgbClr val="ffffff"/>
              </a:solidFill>
              <a:uFillTx/>
              <a:latin typeface="Arial"/>
            </a:endParaRPr>
          </a:p>
        </p:txBody>
      </p:sp>
      <p:sp>
        <p:nvSpPr>
          <p:cNvPr id="215" name="TextBox 10"/>
          <p:cNvSpPr/>
          <p:nvPr/>
        </p:nvSpPr>
        <p:spPr>
          <a:xfrm>
            <a:off x="17206200" y="9210600"/>
            <a:ext cx="255600" cy="355320"/>
          </a:xfrm>
          <a:prstGeom prst="rect">
            <a:avLst/>
          </a:prstGeom>
          <a:noFill/>
          <a:ln w="0">
            <a:noFill/>
          </a:ln>
        </p:spPr>
        <p:style>
          <a:lnRef idx="0"/>
          <a:fillRef idx="0"/>
          <a:effectRef idx="0"/>
          <a:fontRef idx="minor"/>
        </p:style>
        <p:txBody>
          <a:bodyPr wrap="none" lIns="0" rIns="0" tIns="0" bIns="0" anchor="t">
            <a:spAutoFit/>
          </a:bodyPr>
          <a:p>
            <a:pPr algn="ctr">
              <a:lnSpc>
                <a:spcPts val="2801"/>
              </a:lnSpc>
            </a:pPr>
            <a:r>
              <a:rPr b="0" lang="fr-FR" sz="2000" strike="noStrike" u="none">
                <a:solidFill>
                  <a:srgbClr val="ffffff"/>
                </a:solidFill>
                <a:uFillTx/>
                <a:latin typeface="Open Sans"/>
                <a:ea typeface="Open Sans"/>
              </a:rPr>
              <a:t>12</a:t>
            </a:r>
            <a:endParaRPr b="0" lang="fr-FR" sz="20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sp>
        <p:nvSpPr>
          <p:cNvPr id="216" name="AutoShape 2"/>
          <p:cNvSpPr/>
          <p:nvPr/>
        </p:nvSpPr>
        <p:spPr>
          <a:xfrm>
            <a:off x="725400" y="1023840"/>
            <a:ext cx="16836840" cy="360"/>
          </a:xfrm>
          <a:prstGeom prst="line">
            <a:avLst/>
          </a:prstGeom>
          <a:ln w="9525">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grpSp>
        <p:nvGrpSpPr>
          <p:cNvPr id="217" name="Group 3"/>
          <p:cNvGrpSpPr/>
          <p:nvPr/>
        </p:nvGrpSpPr>
        <p:grpSpPr>
          <a:xfrm>
            <a:off x="725400" y="737280"/>
            <a:ext cx="16836840" cy="286920"/>
            <a:chOff x="725400" y="737280"/>
            <a:chExt cx="16836840" cy="286920"/>
          </a:xfrm>
        </p:grpSpPr>
        <p:sp>
          <p:nvSpPr>
            <p:cNvPr id="218" name="AutoShape 4"/>
            <p:cNvSpPr/>
            <p:nvPr/>
          </p:nvSpPr>
          <p:spPr>
            <a:xfrm>
              <a:off x="725400" y="1023840"/>
              <a:ext cx="16836840" cy="360"/>
            </a:xfrm>
            <a:prstGeom prst="line">
              <a:avLst/>
            </a:prstGeom>
            <a:ln w="12700">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sp>
          <p:nvSpPr>
            <p:cNvPr id="219" name="TextBox 5"/>
            <p:cNvSpPr/>
            <p:nvPr/>
          </p:nvSpPr>
          <p:spPr>
            <a:xfrm>
              <a:off x="725760" y="737280"/>
              <a:ext cx="7750440" cy="207720"/>
            </a:xfrm>
            <a:prstGeom prst="rect">
              <a:avLst/>
            </a:prstGeom>
            <a:no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220" name="TextBox 6"/>
            <p:cNvSpPr/>
            <p:nvPr/>
          </p:nvSpPr>
          <p:spPr>
            <a:xfrm>
              <a:off x="9808920" y="737280"/>
              <a:ext cx="7750440" cy="184320"/>
            </a:xfrm>
            <a:prstGeom prst="rect">
              <a:avLst/>
            </a:prstGeom>
            <a:noFill/>
            <a:ln w="0">
              <a:noFill/>
            </a:ln>
          </p:spPr>
          <p:style>
            <a:lnRef idx="0"/>
            <a:fillRef idx="0"/>
            <a:effectRef idx="0"/>
            <a:fontRef idx="minor"/>
          </p:style>
          <p:txBody>
            <a:bodyPr lIns="0" rIns="0" tIns="0" bIns="0" anchor="t">
              <a:spAutoFit/>
            </a:bodyPr>
            <a:p>
              <a:pPr algn="r">
                <a:lnSpc>
                  <a:spcPts val="1454"/>
                </a:lnSpc>
              </a:pPr>
              <a:r>
                <a:rPr b="1" lang="fr-FR" sz="1500" strike="noStrike" u="none">
                  <a:solidFill>
                    <a:srgbClr val="ffffff"/>
                  </a:solidFill>
                  <a:uFillTx/>
                  <a:latin typeface="Coco Gothic Bold"/>
                  <a:ea typeface="Coco Gothic Bold"/>
                </a:rPr>
                <a:t>2025</a:t>
              </a:r>
              <a:endParaRPr b="0" lang="fr-FR" sz="1500" strike="noStrike" u="none">
                <a:solidFill>
                  <a:srgbClr val="ffffff"/>
                </a:solidFill>
                <a:uFillTx/>
                <a:latin typeface="Arial"/>
              </a:endParaRPr>
            </a:p>
          </p:txBody>
        </p:sp>
      </p:grpSp>
      <p:sp>
        <p:nvSpPr>
          <p:cNvPr id="221" name="Freeform 7"/>
          <p:cNvSpPr/>
          <p:nvPr/>
        </p:nvSpPr>
        <p:spPr>
          <a:xfrm>
            <a:off x="1028520" y="4229280"/>
            <a:ext cx="16227720" cy="2289600"/>
          </a:xfrm>
          <a:custGeom>
            <a:avLst/>
            <a:gdLst>
              <a:gd name="textAreaLeft" fmla="*/ 0 w 16227720"/>
              <a:gd name="textAreaRight" fmla="*/ 16229520 w 16227720"/>
              <a:gd name="textAreaTop" fmla="*/ 0 h 2289600"/>
              <a:gd name="textAreaBottom" fmla="*/ 2291400 h 2289600"/>
            </a:gdLst>
            <a:ahLst/>
            <a:rect l="textAreaLeft" t="textAreaTop" r="textAreaRight" b="textAreaBottom"/>
            <a:pathLst>
              <a:path w="16230600" h="2292572">
                <a:moveTo>
                  <a:pt x="0" y="0"/>
                </a:moveTo>
                <a:lnTo>
                  <a:pt x="16230600" y="0"/>
                </a:lnTo>
                <a:lnTo>
                  <a:pt x="16230600" y="2292572"/>
                </a:lnTo>
                <a:lnTo>
                  <a:pt x="0" y="2292572"/>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222" name="TextBox 8"/>
          <p:cNvSpPr/>
          <p:nvPr/>
        </p:nvSpPr>
        <p:spPr>
          <a:xfrm>
            <a:off x="1550880" y="998640"/>
            <a:ext cx="15183000" cy="1110960"/>
          </a:xfrm>
          <a:prstGeom prst="rect">
            <a:avLst/>
          </a:prstGeom>
          <a:noFill/>
          <a:ln w="0">
            <a:noFill/>
          </a:ln>
        </p:spPr>
        <p:style>
          <a:lnRef idx="0"/>
          <a:fillRef idx="0"/>
          <a:effectRef idx="0"/>
          <a:fontRef idx="minor"/>
        </p:style>
        <p:txBody>
          <a:bodyPr lIns="0" rIns="0" tIns="0" bIns="0" anchor="t">
            <a:spAutoFit/>
          </a:bodyPr>
          <a:p>
            <a:pPr algn="ctr">
              <a:lnSpc>
                <a:spcPts val="8751"/>
              </a:lnSpc>
            </a:pPr>
            <a:r>
              <a:rPr b="1" lang="fr-FR" sz="6250" strike="noStrike" u="none">
                <a:solidFill>
                  <a:srgbClr val="ffd21b"/>
                </a:solidFill>
                <a:uFillTx/>
                <a:latin typeface="Coco Gothic Bold"/>
                <a:ea typeface="Coco Gothic Bold"/>
              </a:rPr>
              <a:t>INTERFACES</a:t>
            </a:r>
            <a:endParaRPr b="0" lang="fr-FR" sz="6250" strike="noStrike" u="none">
              <a:solidFill>
                <a:srgbClr val="ffffff"/>
              </a:solidFill>
              <a:uFillTx/>
              <a:latin typeface="Arial"/>
            </a:endParaRPr>
          </a:p>
        </p:txBody>
      </p:sp>
      <p:sp>
        <p:nvSpPr>
          <p:cNvPr id="223" name="TextBox 9"/>
          <p:cNvSpPr/>
          <p:nvPr/>
        </p:nvSpPr>
        <p:spPr>
          <a:xfrm>
            <a:off x="17206200" y="9210600"/>
            <a:ext cx="255600" cy="355320"/>
          </a:xfrm>
          <a:prstGeom prst="rect">
            <a:avLst/>
          </a:prstGeom>
          <a:noFill/>
          <a:ln w="0">
            <a:noFill/>
          </a:ln>
        </p:spPr>
        <p:style>
          <a:lnRef idx="0"/>
          <a:fillRef idx="0"/>
          <a:effectRef idx="0"/>
          <a:fontRef idx="minor"/>
        </p:style>
        <p:txBody>
          <a:bodyPr wrap="none" lIns="0" rIns="0" tIns="0" bIns="0" anchor="t">
            <a:spAutoFit/>
          </a:bodyPr>
          <a:p>
            <a:pPr algn="ctr">
              <a:lnSpc>
                <a:spcPts val="2801"/>
              </a:lnSpc>
            </a:pPr>
            <a:r>
              <a:rPr b="0" lang="fr-FR" sz="2000" strike="noStrike" u="none">
                <a:solidFill>
                  <a:srgbClr val="ffffff"/>
                </a:solidFill>
                <a:uFillTx/>
                <a:latin typeface="Open Sans"/>
                <a:ea typeface="Open Sans"/>
              </a:rPr>
              <a:t>13</a:t>
            </a:r>
            <a:endParaRPr b="0" lang="fr-FR" sz="20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sp>
        <p:nvSpPr>
          <p:cNvPr id="224" name="AutoShape 2"/>
          <p:cNvSpPr/>
          <p:nvPr/>
        </p:nvSpPr>
        <p:spPr>
          <a:xfrm>
            <a:off x="725400" y="1023840"/>
            <a:ext cx="16836840" cy="360"/>
          </a:xfrm>
          <a:prstGeom prst="line">
            <a:avLst/>
          </a:prstGeom>
          <a:ln w="9525">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grpSp>
        <p:nvGrpSpPr>
          <p:cNvPr id="225" name="Group 3"/>
          <p:cNvGrpSpPr/>
          <p:nvPr/>
        </p:nvGrpSpPr>
        <p:grpSpPr>
          <a:xfrm>
            <a:off x="725400" y="737280"/>
            <a:ext cx="16836840" cy="286920"/>
            <a:chOff x="725400" y="737280"/>
            <a:chExt cx="16836840" cy="286920"/>
          </a:xfrm>
        </p:grpSpPr>
        <p:sp>
          <p:nvSpPr>
            <p:cNvPr id="226" name="AutoShape 4"/>
            <p:cNvSpPr/>
            <p:nvPr/>
          </p:nvSpPr>
          <p:spPr>
            <a:xfrm>
              <a:off x="725400" y="1023840"/>
              <a:ext cx="16836840" cy="360"/>
            </a:xfrm>
            <a:prstGeom prst="line">
              <a:avLst/>
            </a:prstGeom>
            <a:ln w="12700">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sp>
          <p:nvSpPr>
            <p:cNvPr id="227" name="TextBox 5"/>
            <p:cNvSpPr/>
            <p:nvPr/>
          </p:nvSpPr>
          <p:spPr>
            <a:xfrm>
              <a:off x="725760" y="737280"/>
              <a:ext cx="7750440" cy="207720"/>
            </a:xfrm>
            <a:prstGeom prst="rect">
              <a:avLst/>
            </a:prstGeom>
            <a:no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228" name="TextBox 6"/>
            <p:cNvSpPr/>
            <p:nvPr/>
          </p:nvSpPr>
          <p:spPr>
            <a:xfrm>
              <a:off x="9808920" y="737280"/>
              <a:ext cx="7750440" cy="184320"/>
            </a:xfrm>
            <a:prstGeom prst="rect">
              <a:avLst/>
            </a:prstGeom>
            <a:noFill/>
            <a:ln w="0">
              <a:noFill/>
            </a:ln>
          </p:spPr>
          <p:style>
            <a:lnRef idx="0"/>
            <a:fillRef idx="0"/>
            <a:effectRef idx="0"/>
            <a:fontRef idx="minor"/>
          </p:style>
          <p:txBody>
            <a:bodyPr lIns="0" rIns="0" tIns="0" bIns="0" anchor="t">
              <a:spAutoFit/>
            </a:bodyPr>
            <a:p>
              <a:pPr algn="r">
                <a:lnSpc>
                  <a:spcPts val="1454"/>
                </a:lnSpc>
              </a:pPr>
              <a:r>
                <a:rPr b="1" lang="fr-FR" sz="1500" strike="noStrike" u="none">
                  <a:solidFill>
                    <a:srgbClr val="ffffff"/>
                  </a:solidFill>
                  <a:uFillTx/>
                  <a:latin typeface="Coco Gothic Bold"/>
                  <a:ea typeface="Coco Gothic Bold"/>
                </a:rPr>
                <a:t>2025</a:t>
              </a:r>
              <a:endParaRPr b="0" lang="fr-FR" sz="1500" strike="noStrike" u="none">
                <a:solidFill>
                  <a:srgbClr val="ffffff"/>
                </a:solidFill>
                <a:uFillTx/>
                <a:latin typeface="Arial"/>
              </a:endParaRPr>
            </a:p>
          </p:txBody>
        </p:sp>
      </p:grpSp>
      <p:sp>
        <p:nvSpPr>
          <p:cNvPr id="229" name="Freeform 7"/>
          <p:cNvSpPr/>
          <p:nvPr/>
        </p:nvSpPr>
        <p:spPr>
          <a:xfrm>
            <a:off x="7777440" y="3239280"/>
            <a:ext cx="9781920" cy="5207760"/>
          </a:xfrm>
          <a:custGeom>
            <a:avLst/>
            <a:gdLst>
              <a:gd name="textAreaLeft" fmla="*/ 0 w 9781920"/>
              <a:gd name="textAreaRight" fmla="*/ 9783720 w 9781920"/>
              <a:gd name="textAreaTop" fmla="*/ 0 h 5207760"/>
              <a:gd name="textAreaBottom" fmla="*/ 5209560 h 5207760"/>
            </a:gdLst>
            <a:ahLst/>
            <a:rect l="textAreaLeft" t="textAreaTop" r="textAreaRight" b="textAreaBottom"/>
            <a:pathLst>
              <a:path w="9784763" h="5210515">
                <a:moveTo>
                  <a:pt x="0" y="0"/>
                </a:moveTo>
                <a:lnTo>
                  <a:pt x="9784763" y="0"/>
                </a:lnTo>
                <a:lnTo>
                  <a:pt x="9784763" y="5210516"/>
                </a:lnTo>
                <a:lnTo>
                  <a:pt x="0" y="521051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230" name="Freeform 8"/>
          <p:cNvSpPr/>
          <p:nvPr/>
        </p:nvSpPr>
        <p:spPr>
          <a:xfrm>
            <a:off x="15643800" y="3394800"/>
            <a:ext cx="992520" cy="1079640"/>
          </a:xfrm>
          <a:custGeom>
            <a:avLst/>
            <a:gdLst>
              <a:gd name="textAreaLeft" fmla="*/ 0 w 992520"/>
              <a:gd name="textAreaRight" fmla="*/ 994320 w 992520"/>
              <a:gd name="textAreaTop" fmla="*/ 0 h 1079640"/>
              <a:gd name="textAreaBottom" fmla="*/ 1081440 h 1079640"/>
            </a:gdLst>
            <a:ahLst/>
            <a:rect l="textAreaLeft" t="textAreaTop" r="textAreaRight" b="textAreaBottom"/>
            <a:pathLst>
              <a:path w="995251" h="1082509">
                <a:moveTo>
                  <a:pt x="0" y="0"/>
                </a:moveTo>
                <a:lnTo>
                  <a:pt x="995251" y="0"/>
                </a:lnTo>
                <a:lnTo>
                  <a:pt x="995251" y="1082509"/>
                </a:lnTo>
                <a:lnTo>
                  <a:pt x="0" y="1082509"/>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231" name="TextBox 9"/>
          <p:cNvSpPr/>
          <p:nvPr/>
        </p:nvSpPr>
        <p:spPr>
          <a:xfrm>
            <a:off x="1550880" y="998640"/>
            <a:ext cx="15183000" cy="1110960"/>
          </a:xfrm>
          <a:prstGeom prst="rect">
            <a:avLst/>
          </a:prstGeom>
          <a:noFill/>
          <a:ln w="0">
            <a:noFill/>
          </a:ln>
        </p:spPr>
        <p:style>
          <a:lnRef idx="0"/>
          <a:fillRef idx="0"/>
          <a:effectRef idx="0"/>
          <a:fontRef idx="minor"/>
        </p:style>
        <p:txBody>
          <a:bodyPr lIns="0" rIns="0" tIns="0" bIns="0" anchor="t">
            <a:spAutoFit/>
          </a:bodyPr>
          <a:p>
            <a:pPr algn="ctr">
              <a:lnSpc>
                <a:spcPts val="8751"/>
              </a:lnSpc>
            </a:pPr>
            <a:r>
              <a:rPr b="1" lang="fr-FR" sz="6250" strike="noStrike" u="none">
                <a:solidFill>
                  <a:srgbClr val="ffd21b"/>
                </a:solidFill>
                <a:uFillTx/>
                <a:latin typeface="Coco Gothic Bold"/>
                <a:ea typeface="Coco Gothic Bold"/>
              </a:rPr>
              <a:t>SYMFONY</a:t>
            </a:r>
            <a:endParaRPr b="0" lang="fr-FR" sz="6250" strike="noStrike" u="none">
              <a:solidFill>
                <a:srgbClr val="ffffff"/>
              </a:solidFill>
              <a:uFillTx/>
              <a:latin typeface="Arial"/>
            </a:endParaRPr>
          </a:p>
        </p:txBody>
      </p:sp>
      <p:sp>
        <p:nvSpPr>
          <p:cNvPr id="232" name="TextBox 10"/>
          <p:cNvSpPr/>
          <p:nvPr/>
        </p:nvSpPr>
        <p:spPr>
          <a:xfrm>
            <a:off x="0" y="3517560"/>
            <a:ext cx="7274880" cy="4542120"/>
          </a:xfrm>
          <a:prstGeom prst="rect">
            <a:avLst/>
          </a:prstGeom>
          <a:noFill/>
          <a:ln w="0">
            <a:noFill/>
          </a:ln>
        </p:spPr>
        <p:style>
          <a:lnRef idx="0"/>
          <a:fillRef idx="0"/>
          <a:effectRef idx="0"/>
          <a:fontRef idx="minor"/>
        </p:style>
        <p:txBody>
          <a:bodyPr lIns="0" rIns="0" tIns="0" bIns="0" anchor="t">
            <a:spAutoFit/>
          </a:bodyPr>
          <a:p>
            <a:pPr lvl="1" marL="775440" indent="-387720" algn="ctr">
              <a:lnSpc>
                <a:spcPts val="5961"/>
              </a:lnSpc>
              <a:buClr>
                <a:srgbClr val="ffffff"/>
              </a:buClr>
              <a:buFont typeface="Arial"/>
              <a:buChar char="•"/>
            </a:pPr>
            <a:r>
              <a:rPr b="1" lang="fr-FR" sz="3590" strike="noStrike" u="none">
                <a:solidFill>
                  <a:srgbClr val="ffffff"/>
                </a:solidFill>
                <a:uFillTx/>
                <a:latin typeface="Open Sans Bold"/>
                <a:ea typeface="Open Sans Bold"/>
              </a:rPr>
              <a:t>Framework PHP</a:t>
            </a:r>
            <a:endParaRPr b="0" lang="fr-FR" sz="3590" strike="noStrike" u="none">
              <a:solidFill>
                <a:srgbClr val="ffffff"/>
              </a:solidFill>
              <a:uFillTx/>
              <a:latin typeface="Arial"/>
            </a:endParaRPr>
          </a:p>
          <a:p>
            <a:pPr lvl="1" marL="775440" indent="-387720" algn="ctr">
              <a:lnSpc>
                <a:spcPts val="5961"/>
              </a:lnSpc>
              <a:buClr>
                <a:srgbClr val="ffffff"/>
              </a:buClr>
              <a:buFont typeface="Arial"/>
              <a:buChar char="•"/>
            </a:pPr>
            <a:r>
              <a:rPr b="1" lang="fr-FR" sz="3590" strike="noStrike" u="none">
                <a:solidFill>
                  <a:srgbClr val="ffffff"/>
                </a:solidFill>
                <a:uFillTx/>
                <a:latin typeface="Open Sans Bold"/>
                <a:ea typeface="Open Sans Bold"/>
              </a:rPr>
              <a:t>Création des site web complexes, robustes, fiables, maintenables et performants.</a:t>
            </a:r>
            <a:endParaRPr b="0" lang="fr-FR" sz="3590" strike="noStrike" u="none">
              <a:solidFill>
                <a:srgbClr val="ffffff"/>
              </a:solidFill>
              <a:uFillTx/>
              <a:latin typeface="Arial"/>
            </a:endParaRPr>
          </a:p>
          <a:p>
            <a:pPr lvl="1" marL="775440" indent="-387720" algn="ctr">
              <a:lnSpc>
                <a:spcPts val="5961"/>
              </a:lnSpc>
              <a:buClr>
                <a:srgbClr val="ffffff"/>
              </a:buClr>
              <a:buFont typeface="Arial"/>
              <a:buChar char="•"/>
            </a:pPr>
            <a:r>
              <a:rPr b="1" lang="fr-FR" sz="3590" strike="noStrike" u="none">
                <a:solidFill>
                  <a:srgbClr val="ffffff"/>
                </a:solidFill>
                <a:uFillTx/>
                <a:latin typeface="Open Sans Bold"/>
                <a:ea typeface="Open Sans Bold"/>
              </a:rPr>
              <a:t>Architecture MVC</a:t>
            </a:r>
            <a:endParaRPr b="0" lang="fr-FR" sz="3590" strike="noStrike" u="none">
              <a:solidFill>
                <a:srgbClr val="ffffff"/>
              </a:solidFill>
              <a:uFillTx/>
              <a:latin typeface="Arial"/>
            </a:endParaRPr>
          </a:p>
        </p:txBody>
      </p:sp>
      <p:sp>
        <p:nvSpPr>
          <p:cNvPr id="233" name="TextBox 11"/>
          <p:cNvSpPr/>
          <p:nvPr/>
        </p:nvSpPr>
        <p:spPr>
          <a:xfrm rot="18660600">
            <a:off x="9095040" y="4856760"/>
            <a:ext cx="1554480" cy="454320"/>
          </a:xfrm>
          <a:prstGeom prst="rect">
            <a:avLst/>
          </a:prstGeom>
          <a:noFill/>
          <a:ln w="0">
            <a:noFill/>
          </a:ln>
        </p:spPr>
        <p:style>
          <a:lnRef idx="0"/>
          <a:fillRef idx="0"/>
          <a:effectRef idx="0"/>
          <a:fontRef idx="minor"/>
        </p:style>
        <p:txBody>
          <a:bodyPr lIns="0" rIns="0" tIns="0" bIns="0" anchor="t">
            <a:spAutoFit/>
          </a:bodyPr>
          <a:p>
            <a:pPr algn="ctr">
              <a:lnSpc>
                <a:spcPts val="3580"/>
              </a:lnSpc>
            </a:pPr>
            <a:r>
              <a:rPr b="1" lang="fr-FR" sz="2550" strike="noStrike" u="none">
                <a:solidFill>
                  <a:srgbClr val="000000"/>
                </a:solidFill>
                <a:uFillTx/>
                <a:latin typeface="Open Sans Bold"/>
                <a:ea typeface="Open Sans Bold"/>
              </a:rPr>
              <a:t>Intéragir</a:t>
            </a:r>
            <a:endParaRPr b="0" lang="fr-FR" sz="2550" strike="noStrike" u="none">
              <a:solidFill>
                <a:srgbClr val="ffffff"/>
              </a:solidFill>
              <a:uFillTx/>
              <a:latin typeface="Arial"/>
            </a:endParaRPr>
          </a:p>
        </p:txBody>
      </p:sp>
      <p:sp>
        <p:nvSpPr>
          <p:cNvPr id="234" name="TextBox 12"/>
          <p:cNvSpPr/>
          <p:nvPr/>
        </p:nvSpPr>
        <p:spPr>
          <a:xfrm rot="2857200">
            <a:off x="14025600" y="5128560"/>
            <a:ext cx="1424520" cy="454320"/>
          </a:xfrm>
          <a:prstGeom prst="rect">
            <a:avLst/>
          </a:prstGeom>
          <a:noFill/>
          <a:ln w="0">
            <a:noFill/>
          </a:ln>
        </p:spPr>
        <p:style>
          <a:lnRef idx="0"/>
          <a:fillRef idx="0"/>
          <a:effectRef idx="0"/>
          <a:fontRef idx="minor"/>
        </p:style>
        <p:txBody>
          <a:bodyPr lIns="0" rIns="0" tIns="0" bIns="0" anchor="t">
            <a:spAutoFit/>
          </a:bodyPr>
          <a:p>
            <a:pPr algn="ctr">
              <a:lnSpc>
                <a:spcPts val="3580"/>
              </a:lnSpc>
            </a:pPr>
            <a:r>
              <a:rPr b="1" lang="fr-FR" sz="2550" strike="noStrike" u="none">
                <a:solidFill>
                  <a:srgbClr val="000000"/>
                </a:solidFill>
                <a:uFillTx/>
                <a:latin typeface="Open Sans Bold"/>
                <a:ea typeface="Open Sans Bold"/>
              </a:rPr>
              <a:t>maj</a:t>
            </a:r>
            <a:endParaRPr b="0" lang="fr-FR" sz="2550" strike="noStrike" u="none">
              <a:solidFill>
                <a:srgbClr val="ffffff"/>
              </a:solidFill>
              <a:uFillTx/>
              <a:latin typeface="Arial"/>
            </a:endParaRPr>
          </a:p>
        </p:txBody>
      </p:sp>
      <p:sp>
        <p:nvSpPr>
          <p:cNvPr id="235" name="TextBox 13"/>
          <p:cNvSpPr/>
          <p:nvPr/>
        </p:nvSpPr>
        <p:spPr>
          <a:xfrm>
            <a:off x="8715960" y="7112160"/>
            <a:ext cx="2806920" cy="660600"/>
          </a:xfrm>
          <a:prstGeom prst="rect">
            <a:avLst/>
          </a:prstGeom>
          <a:noFill/>
          <a:ln w="0">
            <a:noFill/>
          </a:ln>
        </p:spPr>
        <p:style>
          <a:lnRef idx="0"/>
          <a:fillRef idx="0"/>
          <a:effectRef idx="0"/>
          <a:fontRef idx="minor"/>
        </p:style>
        <p:txBody>
          <a:bodyPr lIns="0" rIns="0" tIns="0" bIns="0" anchor="t">
            <a:spAutoFit/>
          </a:bodyPr>
          <a:p>
            <a:pPr algn="ctr">
              <a:lnSpc>
                <a:spcPts val="2602"/>
              </a:lnSpc>
            </a:pPr>
            <a:r>
              <a:rPr b="1" lang="fr-FR" sz="1860" strike="noStrike" u="none">
                <a:solidFill>
                  <a:srgbClr val="000000"/>
                </a:solidFill>
                <a:uFillTx/>
                <a:latin typeface="Open Sans Bold"/>
                <a:ea typeface="Open Sans Bold"/>
              </a:rPr>
              <a:t>(BDD,Gère les données) </a:t>
            </a:r>
            <a:endParaRPr b="0" lang="fr-FR" sz="1860" strike="noStrike" u="none">
              <a:solidFill>
                <a:srgbClr val="ffffff"/>
              </a:solidFill>
              <a:uFillTx/>
              <a:latin typeface="Arial"/>
            </a:endParaRPr>
          </a:p>
        </p:txBody>
      </p:sp>
      <p:sp>
        <p:nvSpPr>
          <p:cNvPr id="236" name="TextBox 14"/>
          <p:cNvSpPr/>
          <p:nvPr/>
        </p:nvSpPr>
        <p:spPr>
          <a:xfrm>
            <a:off x="14270040" y="7112160"/>
            <a:ext cx="2614320" cy="660600"/>
          </a:xfrm>
          <a:prstGeom prst="rect">
            <a:avLst/>
          </a:prstGeom>
          <a:noFill/>
          <a:ln w="0">
            <a:noFill/>
          </a:ln>
        </p:spPr>
        <p:style>
          <a:lnRef idx="0"/>
          <a:fillRef idx="0"/>
          <a:effectRef idx="0"/>
          <a:fontRef idx="minor"/>
        </p:style>
        <p:txBody>
          <a:bodyPr lIns="0" rIns="0" tIns="0" bIns="0" anchor="t">
            <a:spAutoFit/>
          </a:bodyPr>
          <a:p>
            <a:pPr algn="ctr">
              <a:lnSpc>
                <a:spcPts val="2602"/>
              </a:lnSpc>
            </a:pPr>
            <a:r>
              <a:rPr b="1" lang="fr-FR" sz="1860" strike="noStrike" u="none">
                <a:solidFill>
                  <a:srgbClr val="000000"/>
                </a:solidFill>
                <a:uFillTx/>
                <a:latin typeface="Open Sans Bold"/>
                <a:ea typeface="Open Sans Bold"/>
              </a:rPr>
              <a:t>(Afficher les données) </a:t>
            </a:r>
            <a:endParaRPr b="0" lang="fr-FR" sz="1860" strike="noStrike" u="none">
              <a:solidFill>
                <a:srgbClr val="ffffff"/>
              </a:solidFill>
              <a:uFillTx/>
              <a:latin typeface="Arial"/>
            </a:endParaRPr>
          </a:p>
        </p:txBody>
      </p:sp>
      <p:sp>
        <p:nvSpPr>
          <p:cNvPr id="237" name="TextBox 15"/>
          <p:cNvSpPr/>
          <p:nvPr/>
        </p:nvSpPr>
        <p:spPr>
          <a:xfrm>
            <a:off x="17206200" y="9210600"/>
            <a:ext cx="255600" cy="355320"/>
          </a:xfrm>
          <a:prstGeom prst="rect">
            <a:avLst/>
          </a:prstGeom>
          <a:noFill/>
          <a:ln w="0">
            <a:noFill/>
          </a:ln>
        </p:spPr>
        <p:style>
          <a:lnRef idx="0"/>
          <a:fillRef idx="0"/>
          <a:effectRef idx="0"/>
          <a:fontRef idx="minor"/>
        </p:style>
        <p:txBody>
          <a:bodyPr wrap="none" lIns="0" rIns="0" tIns="0" bIns="0" anchor="t">
            <a:spAutoFit/>
          </a:bodyPr>
          <a:p>
            <a:pPr algn="ctr">
              <a:lnSpc>
                <a:spcPts val="2801"/>
              </a:lnSpc>
            </a:pPr>
            <a:r>
              <a:rPr b="0" lang="fr-FR" sz="2000" strike="noStrike" u="none">
                <a:solidFill>
                  <a:srgbClr val="ffffff"/>
                </a:solidFill>
                <a:uFillTx/>
                <a:latin typeface="Open Sans"/>
                <a:ea typeface="Open Sans"/>
              </a:rPr>
              <a:t>14</a:t>
            </a:r>
            <a:endParaRPr b="0" lang="fr-FR" sz="2000" strike="noStrike" u="none">
              <a:solidFill>
                <a:srgbClr val="ffffff"/>
              </a:solidFill>
              <a:uFillTx/>
              <a:latin typeface="Arial"/>
            </a:endParaRPr>
          </a:p>
        </p:txBody>
      </p:sp>
      <p:sp>
        <p:nvSpPr>
          <p:cNvPr id="238" name="AutoShape 16"/>
          <p:cNvSpPr/>
          <p:nvPr/>
        </p:nvSpPr>
        <p:spPr>
          <a:xfrm flipV="1">
            <a:off x="13612680" y="3935880"/>
            <a:ext cx="2030760" cy="412200"/>
          </a:xfrm>
          <a:prstGeom prst="line">
            <a:avLst/>
          </a:prstGeom>
          <a:ln w="38100">
            <a:solidFill>
              <a:srgbClr val="000000"/>
            </a:solidFill>
            <a:round/>
            <a:headEnd len="sm" type="arrow" w="med"/>
          </a:ln>
        </p:spPr>
        <p:style>
          <a:lnRef idx="0"/>
          <a:fillRef idx="0"/>
          <a:effectRef idx="0"/>
          <a:fontRef idx="minor"/>
        </p:style>
        <p:txBody>
          <a:bodyPr lIns="90000" rIns="90000" tIns="45000" bIns="45000" anchor="t" anchorCtr="1">
            <a:noAutofit/>
          </a:bodyPr>
          <a:p>
            <a:endParaRPr b="0" lang="fr-FR" sz="1800" strike="noStrike" u="none">
              <a:solidFill>
                <a:srgbClr val="ffffff"/>
              </a:solidFill>
              <a:uFillTx/>
              <a:latin typeface="Arial"/>
            </a:endParaRPr>
          </a:p>
        </p:txBody>
      </p:sp>
      <p:sp>
        <p:nvSpPr>
          <p:cNvPr id="239" name="TextBox 17"/>
          <p:cNvSpPr/>
          <p:nvPr/>
        </p:nvSpPr>
        <p:spPr>
          <a:xfrm rot="20833200">
            <a:off x="14177160" y="3751200"/>
            <a:ext cx="952560" cy="266400"/>
          </a:xfrm>
          <a:prstGeom prst="rect">
            <a:avLst/>
          </a:prstGeom>
          <a:noFill/>
          <a:ln w="0">
            <a:noFill/>
          </a:ln>
        </p:spPr>
        <p:style>
          <a:lnRef idx="0"/>
          <a:fillRef idx="0"/>
          <a:effectRef idx="0"/>
          <a:fontRef idx="minor"/>
        </p:style>
        <p:txBody>
          <a:bodyPr lIns="0" rIns="0" tIns="0" bIns="0" anchor="t">
            <a:spAutoFit/>
          </a:bodyPr>
          <a:p>
            <a:pPr algn="ctr">
              <a:lnSpc>
                <a:spcPts val="2100"/>
              </a:lnSpc>
            </a:pPr>
            <a:r>
              <a:rPr b="1" lang="fr-FR" sz="1500" strike="noStrike" u="none">
                <a:solidFill>
                  <a:srgbClr val="000000"/>
                </a:solidFill>
                <a:uFillTx/>
                <a:latin typeface="Coco Gothic Bold"/>
                <a:ea typeface="Coco Gothic Bold"/>
              </a:rPr>
              <a:t>ACTION</a:t>
            </a:r>
            <a:endParaRPr b="0" lang="fr-FR" sz="1500" strike="noStrike" u="none">
              <a:solidFill>
                <a:srgbClr val="ffffff"/>
              </a:solidFill>
              <a:uFillTx/>
              <a:latin typeface="Arial"/>
            </a:endParaRPr>
          </a:p>
        </p:txBody>
      </p:sp>
      <p:sp>
        <p:nvSpPr>
          <p:cNvPr id="240" name="TextBox 18"/>
          <p:cNvSpPr/>
          <p:nvPr/>
        </p:nvSpPr>
        <p:spPr>
          <a:xfrm rot="61200">
            <a:off x="14960160" y="4450320"/>
            <a:ext cx="2359440" cy="454320"/>
          </a:xfrm>
          <a:prstGeom prst="rect">
            <a:avLst/>
          </a:prstGeom>
          <a:noFill/>
          <a:ln w="0">
            <a:noFill/>
          </a:ln>
        </p:spPr>
        <p:style>
          <a:lnRef idx="0"/>
          <a:fillRef idx="0"/>
          <a:effectRef idx="0"/>
          <a:fontRef idx="minor"/>
        </p:style>
        <p:txBody>
          <a:bodyPr lIns="0" rIns="0" tIns="0" bIns="0" anchor="t">
            <a:spAutoFit/>
          </a:bodyPr>
          <a:p>
            <a:pPr algn="ctr">
              <a:lnSpc>
                <a:spcPts val="3580"/>
              </a:lnSpc>
            </a:pPr>
            <a:r>
              <a:rPr b="1" lang="fr-FR" sz="2550" strike="noStrike" u="none">
                <a:solidFill>
                  <a:srgbClr val="000000"/>
                </a:solidFill>
                <a:uFillTx/>
                <a:latin typeface="Open Sans Bold"/>
                <a:ea typeface="Open Sans Bold"/>
              </a:rPr>
              <a:t>Utilisateur</a:t>
            </a:r>
            <a:endParaRPr b="0" lang="fr-FR" sz="255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sp>
        <p:nvSpPr>
          <p:cNvPr id="241" name="Freeform 2"/>
          <p:cNvSpPr/>
          <p:nvPr/>
        </p:nvSpPr>
        <p:spPr>
          <a:xfrm>
            <a:off x="2099160" y="6163200"/>
            <a:ext cx="13908240" cy="3144600"/>
          </a:xfrm>
          <a:custGeom>
            <a:avLst/>
            <a:gdLst>
              <a:gd name="textAreaLeft" fmla="*/ 0 w 13908240"/>
              <a:gd name="textAreaRight" fmla="*/ 13910040 w 13908240"/>
              <a:gd name="textAreaTop" fmla="*/ 0 h 3144600"/>
              <a:gd name="textAreaBottom" fmla="*/ 3146400 h 3144600"/>
            </a:gdLst>
            <a:ahLst/>
            <a:rect l="textAreaLeft" t="textAreaTop" r="textAreaRight" b="textAreaBottom"/>
            <a:pathLst>
              <a:path w="13911172" h="3147403">
                <a:moveTo>
                  <a:pt x="0" y="0"/>
                </a:moveTo>
                <a:lnTo>
                  <a:pt x="13911172" y="0"/>
                </a:lnTo>
                <a:lnTo>
                  <a:pt x="13911172" y="3147403"/>
                </a:lnTo>
                <a:lnTo>
                  <a:pt x="0" y="3147403"/>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242" name="AutoShape 3"/>
          <p:cNvSpPr/>
          <p:nvPr/>
        </p:nvSpPr>
        <p:spPr>
          <a:xfrm>
            <a:off x="725400" y="1023840"/>
            <a:ext cx="16836840" cy="360"/>
          </a:xfrm>
          <a:prstGeom prst="line">
            <a:avLst/>
          </a:prstGeom>
          <a:ln w="9525">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grpSp>
        <p:nvGrpSpPr>
          <p:cNvPr id="243" name="Group 4"/>
          <p:cNvGrpSpPr/>
          <p:nvPr/>
        </p:nvGrpSpPr>
        <p:grpSpPr>
          <a:xfrm>
            <a:off x="725400" y="737280"/>
            <a:ext cx="16836840" cy="286920"/>
            <a:chOff x="725400" y="737280"/>
            <a:chExt cx="16836840" cy="286920"/>
          </a:xfrm>
        </p:grpSpPr>
        <p:sp>
          <p:nvSpPr>
            <p:cNvPr id="244" name="AutoShape 5"/>
            <p:cNvSpPr/>
            <p:nvPr/>
          </p:nvSpPr>
          <p:spPr>
            <a:xfrm>
              <a:off x="725400" y="1023840"/>
              <a:ext cx="16836840" cy="360"/>
            </a:xfrm>
            <a:prstGeom prst="line">
              <a:avLst/>
            </a:prstGeom>
            <a:ln w="12700">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sp>
          <p:nvSpPr>
            <p:cNvPr id="245" name="TextBox 6"/>
            <p:cNvSpPr/>
            <p:nvPr/>
          </p:nvSpPr>
          <p:spPr>
            <a:xfrm>
              <a:off x="725760" y="737280"/>
              <a:ext cx="7750440" cy="207720"/>
            </a:xfrm>
            <a:prstGeom prst="rect">
              <a:avLst/>
            </a:prstGeom>
            <a:no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246" name="TextBox 7"/>
            <p:cNvSpPr/>
            <p:nvPr/>
          </p:nvSpPr>
          <p:spPr>
            <a:xfrm>
              <a:off x="9808920" y="737280"/>
              <a:ext cx="7750440" cy="184320"/>
            </a:xfrm>
            <a:prstGeom prst="rect">
              <a:avLst/>
            </a:prstGeom>
            <a:noFill/>
            <a:ln w="0">
              <a:noFill/>
            </a:ln>
          </p:spPr>
          <p:style>
            <a:lnRef idx="0"/>
            <a:fillRef idx="0"/>
            <a:effectRef idx="0"/>
            <a:fontRef idx="minor"/>
          </p:style>
          <p:txBody>
            <a:bodyPr lIns="0" rIns="0" tIns="0" bIns="0" anchor="t">
              <a:spAutoFit/>
            </a:bodyPr>
            <a:p>
              <a:pPr algn="r">
                <a:lnSpc>
                  <a:spcPts val="1454"/>
                </a:lnSpc>
              </a:pPr>
              <a:r>
                <a:rPr b="1" lang="fr-FR" sz="1500" strike="noStrike" u="none">
                  <a:solidFill>
                    <a:srgbClr val="ffffff"/>
                  </a:solidFill>
                  <a:uFillTx/>
                  <a:latin typeface="Coco Gothic Bold"/>
                  <a:ea typeface="Coco Gothic Bold"/>
                </a:rPr>
                <a:t>2025</a:t>
              </a:r>
              <a:endParaRPr b="0" lang="fr-FR" sz="1500" strike="noStrike" u="none">
                <a:solidFill>
                  <a:srgbClr val="ffffff"/>
                </a:solidFill>
                <a:uFillTx/>
                <a:latin typeface="Arial"/>
              </a:endParaRPr>
            </a:p>
          </p:txBody>
        </p:sp>
      </p:grpSp>
      <p:sp>
        <p:nvSpPr>
          <p:cNvPr id="247" name="TextBox 9"/>
          <p:cNvSpPr/>
          <p:nvPr/>
        </p:nvSpPr>
        <p:spPr>
          <a:xfrm>
            <a:off x="1550880" y="998640"/>
            <a:ext cx="15183000" cy="1110960"/>
          </a:xfrm>
          <a:prstGeom prst="rect">
            <a:avLst/>
          </a:prstGeom>
          <a:noFill/>
          <a:ln w="0">
            <a:noFill/>
          </a:ln>
        </p:spPr>
        <p:style>
          <a:lnRef idx="0"/>
          <a:fillRef idx="0"/>
          <a:effectRef idx="0"/>
          <a:fontRef idx="minor"/>
        </p:style>
        <p:txBody>
          <a:bodyPr lIns="0" rIns="0" tIns="0" bIns="0" anchor="t">
            <a:spAutoFit/>
          </a:bodyPr>
          <a:p>
            <a:pPr algn="ctr">
              <a:lnSpc>
                <a:spcPts val="8751"/>
              </a:lnSpc>
            </a:pPr>
            <a:r>
              <a:rPr b="1" lang="fr-FR" sz="6250" strike="noStrike" u="none">
                <a:solidFill>
                  <a:srgbClr val="ffd21b"/>
                </a:solidFill>
                <a:uFillTx/>
                <a:latin typeface="Coco Gothic Bold"/>
                <a:ea typeface="Coco Gothic Bold"/>
              </a:rPr>
              <a:t>UNE ROUTE SYMFONY</a:t>
            </a:r>
            <a:endParaRPr b="0" lang="fr-FR" sz="6250" strike="noStrike" u="none">
              <a:solidFill>
                <a:srgbClr val="ffffff"/>
              </a:solidFill>
              <a:uFillTx/>
              <a:latin typeface="Arial"/>
            </a:endParaRPr>
          </a:p>
        </p:txBody>
      </p:sp>
      <p:sp>
        <p:nvSpPr>
          <p:cNvPr id="248" name="TextBox 10"/>
          <p:cNvSpPr/>
          <p:nvPr/>
        </p:nvSpPr>
        <p:spPr>
          <a:xfrm>
            <a:off x="1028880" y="5571360"/>
            <a:ext cx="2568960" cy="716760"/>
          </a:xfrm>
          <a:prstGeom prst="rect">
            <a:avLst/>
          </a:prstGeom>
          <a:noFill/>
          <a:ln w="0">
            <a:noFill/>
          </a:ln>
        </p:spPr>
        <p:style>
          <a:lnRef idx="0"/>
          <a:fillRef idx="0"/>
          <a:effectRef idx="0"/>
          <a:fontRef idx="minor"/>
        </p:style>
        <p:txBody>
          <a:bodyPr lIns="0" rIns="0" tIns="0" bIns="0" anchor="t">
            <a:spAutoFit/>
          </a:bodyPr>
          <a:p>
            <a:pPr algn="ctr">
              <a:lnSpc>
                <a:spcPts val="5647"/>
              </a:lnSpc>
            </a:pPr>
            <a:r>
              <a:rPr b="1" lang="fr-FR" sz="4030" strike="noStrike" u="none">
                <a:solidFill>
                  <a:srgbClr val="ffffff"/>
                </a:solidFill>
                <a:uFillTx/>
                <a:latin typeface="Open Sans Bold"/>
                <a:ea typeface="Open Sans Bold"/>
              </a:rPr>
              <a:t>Résultat:</a:t>
            </a:r>
            <a:endParaRPr b="0" lang="fr-FR" sz="4030" strike="noStrike" u="none">
              <a:solidFill>
                <a:srgbClr val="ffffff"/>
              </a:solidFill>
              <a:uFillTx/>
              <a:latin typeface="Arial"/>
            </a:endParaRPr>
          </a:p>
        </p:txBody>
      </p:sp>
      <p:sp>
        <p:nvSpPr>
          <p:cNvPr id="249" name="TextBox 11"/>
          <p:cNvSpPr/>
          <p:nvPr/>
        </p:nvSpPr>
        <p:spPr>
          <a:xfrm>
            <a:off x="17206200" y="9210600"/>
            <a:ext cx="255600" cy="355320"/>
          </a:xfrm>
          <a:prstGeom prst="rect">
            <a:avLst/>
          </a:prstGeom>
          <a:noFill/>
          <a:ln w="0">
            <a:noFill/>
          </a:ln>
        </p:spPr>
        <p:style>
          <a:lnRef idx="0"/>
          <a:fillRef idx="0"/>
          <a:effectRef idx="0"/>
          <a:fontRef idx="minor"/>
        </p:style>
        <p:txBody>
          <a:bodyPr wrap="none" lIns="0" rIns="0" tIns="0" bIns="0" anchor="t">
            <a:spAutoFit/>
          </a:bodyPr>
          <a:p>
            <a:pPr algn="ctr">
              <a:lnSpc>
                <a:spcPts val="2801"/>
              </a:lnSpc>
            </a:pPr>
            <a:r>
              <a:rPr b="0" lang="fr-FR" sz="2000" strike="noStrike" u="none">
                <a:solidFill>
                  <a:srgbClr val="ffffff"/>
                </a:solidFill>
                <a:uFillTx/>
                <a:latin typeface="Open Sans"/>
                <a:ea typeface="Open Sans"/>
              </a:rPr>
              <a:t>15</a:t>
            </a:r>
            <a:endParaRPr b="0" lang="fr-FR" sz="2000" strike="noStrike" u="none">
              <a:solidFill>
                <a:srgbClr val="ffffff"/>
              </a:solidFill>
              <a:uFillTx/>
              <a:latin typeface="Arial"/>
            </a:endParaRPr>
          </a:p>
        </p:txBody>
      </p:sp>
      <p:pic>
        <p:nvPicPr>
          <p:cNvPr id="250" name="Image 12" descr=""/>
          <p:cNvPicPr/>
          <p:nvPr/>
        </p:nvPicPr>
        <p:blipFill>
          <a:blip r:embed="rId2"/>
          <a:stretch/>
        </p:blipFill>
        <p:spPr>
          <a:xfrm>
            <a:off x="2015640" y="2957040"/>
            <a:ext cx="13991760" cy="2539440"/>
          </a:xfrm>
          <a:prstGeom prst="rect">
            <a:avLst/>
          </a:prstGeom>
          <a:noFill/>
          <a:ln w="0">
            <a:noFill/>
          </a:ln>
        </p:spPr>
      </p:pic>
      <p:sp>
        <p:nvSpPr>
          <p:cNvPr id="251" name="TextBox 10"/>
          <p:cNvSpPr/>
          <p:nvPr/>
        </p:nvSpPr>
        <p:spPr>
          <a:xfrm>
            <a:off x="443880" y="2319480"/>
            <a:ext cx="6213960" cy="716760"/>
          </a:xfrm>
          <a:prstGeom prst="rect">
            <a:avLst/>
          </a:prstGeom>
          <a:noFill/>
          <a:ln w="0">
            <a:noFill/>
          </a:ln>
        </p:spPr>
        <p:style>
          <a:lnRef idx="0"/>
          <a:fillRef idx="0"/>
          <a:effectRef idx="0"/>
          <a:fontRef idx="minor"/>
        </p:style>
        <p:txBody>
          <a:bodyPr lIns="0" rIns="0" tIns="0" bIns="0" anchor="t">
            <a:spAutoFit/>
          </a:bodyPr>
          <a:p>
            <a:pPr algn="ctr">
              <a:lnSpc>
                <a:spcPts val="5647"/>
              </a:lnSpc>
            </a:pPr>
            <a:r>
              <a:rPr b="1" lang="fr-FR" sz="4030" strike="noStrike" u="none">
                <a:solidFill>
                  <a:srgbClr val="ffffff"/>
                </a:solidFill>
                <a:uFillTx/>
                <a:latin typeface="Open Sans Bold"/>
                <a:ea typeface="Open Sans Bold"/>
              </a:rPr>
              <a:t>MonitorackController:</a:t>
            </a:r>
            <a:endParaRPr b="0" lang="fr-FR" sz="403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sp>
        <p:nvSpPr>
          <p:cNvPr id="252" name="AutoShape 2"/>
          <p:cNvSpPr/>
          <p:nvPr/>
        </p:nvSpPr>
        <p:spPr>
          <a:xfrm>
            <a:off x="725400" y="1023840"/>
            <a:ext cx="16836840" cy="360"/>
          </a:xfrm>
          <a:prstGeom prst="line">
            <a:avLst/>
          </a:prstGeom>
          <a:ln w="9525">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grpSp>
        <p:nvGrpSpPr>
          <p:cNvPr id="253" name="Group 3"/>
          <p:cNvGrpSpPr/>
          <p:nvPr/>
        </p:nvGrpSpPr>
        <p:grpSpPr>
          <a:xfrm>
            <a:off x="725400" y="737280"/>
            <a:ext cx="16836840" cy="286920"/>
            <a:chOff x="725400" y="737280"/>
            <a:chExt cx="16836840" cy="286920"/>
          </a:xfrm>
        </p:grpSpPr>
        <p:sp>
          <p:nvSpPr>
            <p:cNvPr id="254" name="AutoShape 4"/>
            <p:cNvSpPr/>
            <p:nvPr/>
          </p:nvSpPr>
          <p:spPr>
            <a:xfrm>
              <a:off x="725400" y="1023840"/>
              <a:ext cx="16836840" cy="360"/>
            </a:xfrm>
            <a:prstGeom prst="line">
              <a:avLst/>
            </a:prstGeom>
            <a:ln w="12700">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sp>
          <p:nvSpPr>
            <p:cNvPr id="255" name="TextBox 5"/>
            <p:cNvSpPr/>
            <p:nvPr/>
          </p:nvSpPr>
          <p:spPr>
            <a:xfrm>
              <a:off x="725760" y="737280"/>
              <a:ext cx="7750440" cy="207720"/>
            </a:xfrm>
            <a:prstGeom prst="rect">
              <a:avLst/>
            </a:prstGeom>
            <a:no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256" name="TextBox 6"/>
            <p:cNvSpPr/>
            <p:nvPr/>
          </p:nvSpPr>
          <p:spPr>
            <a:xfrm>
              <a:off x="9808920" y="737280"/>
              <a:ext cx="7750440" cy="184320"/>
            </a:xfrm>
            <a:prstGeom prst="rect">
              <a:avLst/>
            </a:prstGeom>
            <a:noFill/>
            <a:ln w="0">
              <a:noFill/>
            </a:ln>
          </p:spPr>
          <p:style>
            <a:lnRef idx="0"/>
            <a:fillRef idx="0"/>
            <a:effectRef idx="0"/>
            <a:fontRef idx="minor"/>
          </p:style>
          <p:txBody>
            <a:bodyPr lIns="0" rIns="0" tIns="0" bIns="0" anchor="t">
              <a:spAutoFit/>
            </a:bodyPr>
            <a:p>
              <a:pPr algn="r">
                <a:lnSpc>
                  <a:spcPts val="1454"/>
                </a:lnSpc>
              </a:pPr>
              <a:r>
                <a:rPr b="1" lang="fr-FR" sz="1500" strike="noStrike" u="none">
                  <a:solidFill>
                    <a:srgbClr val="ffffff"/>
                  </a:solidFill>
                  <a:uFillTx/>
                  <a:latin typeface="Coco Gothic Bold"/>
                  <a:ea typeface="Coco Gothic Bold"/>
                </a:rPr>
                <a:t>2025</a:t>
              </a:r>
              <a:endParaRPr b="0" lang="fr-FR" sz="1500" strike="noStrike" u="none">
                <a:solidFill>
                  <a:srgbClr val="ffffff"/>
                </a:solidFill>
                <a:uFillTx/>
                <a:latin typeface="Arial"/>
              </a:endParaRPr>
            </a:p>
          </p:txBody>
        </p:sp>
      </p:grpSp>
      <p:sp>
        <p:nvSpPr>
          <p:cNvPr id="257" name="Freeform 7"/>
          <p:cNvSpPr/>
          <p:nvPr/>
        </p:nvSpPr>
        <p:spPr>
          <a:xfrm>
            <a:off x="8509680" y="4338360"/>
            <a:ext cx="9577080" cy="1985040"/>
          </a:xfrm>
          <a:custGeom>
            <a:avLst/>
            <a:gdLst>
              <a:gd name="textAreaLeft" fmla="*/ 0 w 9577080"/>
              <a:gd name="textAreaRight" fmla="*/ 9578880 w 9577080"/>
              <a:gd name="textAreaTop" fmla="*/ 0 h 1985040"/>
              <a:gd name="textAreaBottom" fmla="*/ 1986840 h 1985040"/>
            </a:gdLst>
            <a:ahLst/>
            <a:rect l="textAreaLeft" t="textAreaTop" r="textAreaRight" b="textAreaBottom"/>
            <a:pathLst>
              <a:path w="9579804" h="1987809">
                <a:moveTo>
                  <a:pt x="0" y="0"/>
                </a:moveTo>
                <a:lnTo>
                  <a:pt x="9579804" y="0"/>
                </a:lnTo>
                <a:lnTo>
                  <a:pt x="9579804" y="1987809"/>
                </a:lnTo>
                <a:lnTo>
                  <a:pt x="0" y="1987809"/>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258" name="TextBox 8"/>
          <p:cNvSpPr/>
          <p:nvPr/>
        </p:nvSpPr>
        <p:spPr>
          <a:xfrm>
            <a:off x="17206200" y="9210600"/>
            <a:ext cx="255600" cy="355320"/>
          </a:xfrm>
          <a:prstGeom prst="rect">
            <a:avLst/>
          </a:prstGeom>
          <a:noFill/>
          <a:ln w="0">
            <a:noFill/>
          </a:ln>
        </p:spPr>
        <p:style>
          <a:lnRef idx="0"/>
          <a:fillRef idx="0"/>
          <a:effectRef idx="0"/>
          <a:fontRef idx="minor"/>
        </p:style>
        <p:txBody>
          <a:bodyPr wrap="none" lIns="0" rIns="0" tIns="0" bIns="0" anchor="t">
            <a:spAutoFit/>
          </a:bodyPr>
          <a:p>
            <a:pPr algn="ctr">
              <a:lnSpc>
                <a:spcPts val="2801"/>
              </a:lnSpc>
            </a:pPr>
            <a:r>
              <a:rPr b="0" lang="fr-FR" sz="2000" strike="noStrike" u="none">
                <a:solidFill>
                  <a:srgbClr val="ffffff"/>
                </a:solidFill>
                <a:uFillTx/>
                <a:latin typeface="Open Sans"/>
                <a:ea typeface="Open Sans"/>
              </a:rPr>
              <a:t>16</a:t>
            </a:r>
            <a:endParaRPr b="0" lang="fr-FR" sz="2000" strike="noStrike" u="none">
              <a:solidFill>
                <a:srgbClr val="ffffff"/>
              </a:solidFill>
              <a:uFillTx/>
              <a:latin typeface="Arial"/>
            </a:endParaRPr>
          </a:p>
        </p:txBody>
      </p:sp>
      <p:sp>
        <p:nvSpPr>
          <p:cNvPr id="259" name="TextBox 9"/>
          <p:cNvSpPr/>
          <p:nvPr/>
        </p:nvSpPr>
        <p:spPr>
          <a:xfrm>
            <a:off x="1550880" y="998640"/>
            <a:ext cx="15183000" cy="1110960"/>
          </a:xfrm>
          <a:prstGeom prst="rect">
            <a:avLst/>
          </a:prstGeom>
          <a:noFill/>
          <a:ln w="0">
            <a:noFill/>
          </a:ln>
        </p:spPr>
        <p:style>
          <a:lnRef idx="0"/>
          <a:fillRef idx="0"/>
          <a:effectRef idx="0"/>
          <a:fontRef idx="minor"/>
        </p:style>
        <p:txBody>
          <a:bodyPr lIns="0" rIns="0" tIns="0" bIns="0" anchor="t">
            <a:spAutoFit/>
          </a:bodyPr>
          <a:p>
            <a:pPr algn="ctr">
              <a:lnSpc>
                <a:spcPts val="8751"/>
              </a:lnSpc>
            </a:pPr>
            <a:r>
              <a:rPr b="1" lang="fr-FR" sz="6250" strike="noStrike" u="none">
                <a:solidFill>
                  <a:srgbClr val="ffd21b"/>
                </a:solidFill>
                <a:uFillTx/>
                <a:latin typeface="Coco Gothic Bold"/>
                <a:ea typeface="Coco Gothic Bold"/>
              </a:rPr>
              <a:t>DOCTRINE</a:t>
            </a:r>
            <a:endParaRPr b="0" lang="fr-FR" sz="6250" strike="noStrike" u="none">
              <a:solidFill>
                <a:srgbClr val="ffffff"/>
              </a:solidFill>
              <a:uFillTx/>
              <a:latin typeface="Arial"/>
            </a:endParaRPr>
          </a:p>
        </p:txBody>
      </p:sp>
      <p:sp>
        <p:nvSpPr>
          <p:cNvPr id="260" name="TextBox 10"/>
          <p:cNvSpPr/>
          <p:nvPr/>
        </p:nvSpPr>
        <p:spPr>
          <a:xfrm>
            <a:off x="417960" y="4709520"/>
            <a:ext cx="7801920" cy="1668600"/>
          </a:xfrm>
          <a:prstGeom prst="rect">
            <a:avLst/>
          </a:prstGeom>
          <a:noFill/>
          <a:ln w="0">
            <a:noFill/>
          </a:ln>
        </p:spPr>
        <p:style>
          <a:lnRef idx="0"/>
          <a:fillRef idx="0"/>
          <a:effectRef idx="0"/>
          <a:fontRef idx="minor"/>
        </p:style>
        <p:txBody>
          <a:bodyPr lIns="0" rIns="0" tIns="0" bIns="0" anchor="t">
            <a:spAutoFit/>
          </a:bodyPr>
          <a:p>
            <a:pPr lvl="1" marL="506880" indent="-253440">
              <a:lnSpc>
                <a:spcPts val="3285"/>
              </a:lnSpc>
              <a:buClr>
                <a:srgbClr val="ffffff"/>
              </a:buClr>
              <a:buFont typeface="Arial"/>
              <a:buChar char="•"/>
            </a:pPr>
            <a:r>
              <a:rPr b="1" lang="fr-FR" sz="2340" strike="noStrike" u="none">
                <a:solidFill>
                  <a:srgbClr val="ffffff"/>
                </a:solidFill>
                <a:uFillTx/>
                <a:latin typeface="Open Sans Bold"/>
                <a:ea typeface="Open Sans Bold"/>
              </a:rPr>
              <a:t>ORM (Object-Relational Mapper)</a:t>
            </a:r>
            <a:endParaRPr b="0" lang="fr-FR" sz="2340" strike="noStrike" u="none">
              <a:solidFill>
                <a:srgbClr val="ffffff"/>
              </a:solidFill>
              <a:uFillTx/>
              <a:latin typeface="Arial"/>
            </a:endParaRPr>
          </a:p>
          <a:p>
            <a:pPr lvl="1" marL="506880" indent="-253440">
              <a:lnSpc>
                <a:spcPts val="3285"/>
              </a:lnSpc>
              <a:buClr>
                <a:srgbClr val="ffffff"/>
              </a:buClr>
              <a:buFont typeface="Arial"/>
              <a:buChar char="•"/>
            </a:pPr>
            <a:r>
              <a:rPr b="1" lang="fr-FR" sz="2340" strike="noStrike" u="none">
                <a:solidFill>
                  <a:srgbClr val="ffffff"/>
                </a:solidFill>
                <a:uFillTx/>
                <a:latin typeface="Open Sans Bold"/>
                <a:ea typeface="Open Sans Bold"/>
              </a:rPr>
              <a:t>librairie PHP</a:t>
            </a:r>
            <a:endParaRPr b="0" lang="fr-FR" sz="2340" strike="noStrike" u="none">
              <a:solidFill>
                <a:srgbClr val="ffffff"/>
              </a:solidFill>
              <a:uFillTx/>
              <a:latin typeface="Arial"/>
            </a:endParaRPr>
          </a:p>
          <a:p>
            <a:pPr lvl="1" marL="506880" indent="-253440">
              <a:lnSpc>
                <a:spcPts val="3285"/>
              </a:lnSpc>
              <a:buClr>
                <a:srgbClr val="ffffff"/>
              </a:buClr>
              <a:buFont typeface="Arial"/>
              <a:buChar char="•"/>
            </a:pPr>
            <a:r>
              <a:rPr b="1" lang="fr-FR" sz="2340" strike="noStrike" u="none">
                <a:solidFill>
                  <a:srgbClr val="ffffff"/>
                </a:solidFill>
                <a:uFillTx/>
                <a:latin typeface="Open Sans Bold"/>
                <a:ea typeface="Open Sans Bold"/>
              </a:rPr>
              <a:t>faciliter la manipulation de ses bases de données</a:t>
            </a:r>
            <a:endParaRPr b="0" lang="fr-FR" sz="2340" strike="noStrike" u="none">
              <a:solidFill>
                <a:srgbClr val="ffffff"/>
              </a:solidFill>
              <a:uFillTx/>
              <a:latin typeface="Arial"/>
            </a:endParaRPr>
          </a:p>
        </p:txBody>
      </p:sp>
      <p:sp>
        <p:nvSpPr>
          <p:cNvPr id="261" name="Freeform 11"/>
          <p:cNvSpPr/>
          <p:nvPr/>
        </p:nvSpPr>
        <p:spPr>
          <a:xfrm>
            <a:off x="5405760" y="7510680"/>
            <a:ext cx="7473600" cy="755280"/>
          </a:xfrm>
          <a:custGeom>
            <a:avLst/>
            <a:gdLst>
              <a:gd name="textAreaLeft" fmla="*/ 0 w 7473600"/>
              <a:gd name="textAreaRight" fmla="*/ 7475400 w 7473600"/>
              <a:gd name="textAreaTop" fmla="*/ 0 h 755280"/>
              <a:gd name="textAreaBottom" fmla="*/ 757080 h 755280"/>
            </a:gdLst>
            <a:ahLst/>
            <a:rect l="textAreaLeft" t="textAreaTop" r="textAreaRight" b="textAreaBottom"/>
            <a:pathLst>
              <a:path w="7476613" h="758192">
                <a:moveTo>
                  <a:pt x="0" y="0"/>
                </a:moveTo>
                <a:lnTo>
                  <a:pt x="7476614" y="0"/>
                </a:lnTo>
                <a:lnTo>
                  <a:pt x="7476614" y="758192"/>
                </a:lnTo>
                <a:lnTo>
                  <a:pt x="0" y="758192"/>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sp>
        <p:nvSpPr>
          <p:cNvPr id="262" name="AutoShape 2"/>
          <p:cNvSpPr/>
          <p:nvPr/>
        </p:nvSpPr>
        <p:spPr>
          <a:xfrm>
            <a:off x="725400" y="1023840"/>
            <a:ext cx="16836840" cy="360"/>
          </a:xfrm>
          <a:prstGeom prst="line">
            <a:avLst/>
          </a:prstGeom>
          <a:ln w="9525">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grpSp>
        <p:nvGrpSpPr>
          <p:cNvPr id="263" name="Group 3"/>
          <p:cNvGrpSpPr/>
          <p:nvPr/>
        </p:nvGrpSpPr>
        <p:grpSpPr>
          <a:xfrm>
            <a:off x="725400" y="737280"/>
            <a:ext cx="16836840" cy="286920"/>
            <a:chOff x="725400" y="737280"/>
            <a:chExt cx="16836840" cy="286920"/>
          </a:xfrm>
        </p:grpSpPr>
        <p:sp>
          <p:nvSpPr>
            <p:cNvPr id="264" name="AutoShape 4"/>
            <p:cNvSpPr/>
            <p:nvPr/>
          </p:nvSpPr>
          <p:spPr>
            <a:xfrm>
              <a:off x="725400" y="1023840"/>
              <a:ext cx="16836840" cy="360"/>
            </a:xfrm>
            <a:prstGeom prst="line">
              <a:avLst/>
            </a:prstGeom>
            <a:ln w="12700">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sp>
          <p:nvSpPr>
            <p:cNvPr id="265" name="TextBox 5"/>
            <p:cNvSpPr/>
            <p:nvPr/>
          </p:nvSpPr>
          <p:spPr>
            <a:xfrm>
              <a:off x="725760" y="737280"/>
              <a:ext cx="7750440" cy="207720"/>
            </a:xfrm>
            <a:prstGeom prst="rect">
              <a:avLst/>
            </a:prstGeom>
            <a:no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266" name="TextBox 6"/>
            <p:cNvSpPr/>
            <p:nvPr/>
          </p:nvSpPr>
          <p:spPr>
            <a:xfrm>
              <a:off x="9808920" y="737280"/>
              <a:ext cx="7750440" cy="184320"/>
            </a:xfrm>
            <a:prstGeom prst="rect">
              <a:avLst/>
            </a:prstGeom>
            <a:noFill/>
            <a:ln w="0">
              <a:noFill/>
            </a:ln>
          </p:spPr>
          <p:style>
            <a:lnRef idx="0"/>
            <a:fillRef idx="0"/>
            <a:effectRef idx="0"/>
            <a:fontRef idx="minor"/>
          </p:style>
          <p:txBody>
            <a:bodyPr lIns="0" rIns="0" tIns="0" bIns="0" anchor="t">
              <a:spAutoFit/>
            </a:bodyPr>
            <a:p>
              <a:pPr algn="r">
                <a:lnSpc>
                  <a:spcPts val="1454"/>
                </a:lnSpc>
              </a:pPr>
              <a:r>
                <a:rPr b="1" lang="fr-FR" sz="1500" strike="noStrike" u="none">
                  <a:solidFill>
                    <a:srgbClr val="ffffff"/>
                  </a:solidFill>
                  <a:uFillTx/>
                  <a:latin typeface="Coco Gothic Bold"/>
                  <a:ea typeface="Coco Gothic Bold"/>
                </a:rPr>
                <a:t>2025</a:t>
              </a:r>
              <a:endParaRPr b="0" lang="fr-FR" sz="1500" strike="noStrike" u="none">
                <a:solidFill>
                  <a:srgbClr val="ffffff"/>
                </a:solidFill>
                <a:uFillTx/>
                <a:latin typeface="Arial"/>
              </a:endParaRPr>
            </a:p>
          </p:txBody>
        </p:sp>
      </p:grpSp>
      <p:sp>
        <p:nvSpPr>
          <p:cNvPr id="267" name="TextBox 8"/>
          <p:cNvSpPr/>
          <p:nvPr/>
        </p:nvSpPr>
        <p:spPr>
          <a:xfrm>
            <a:off x="17206200" y="9210600"/>
            <a:ext cx="255600" cy="355320"/>
          </a:xfrm>
          <a:prstGeom prst="rect">
            <a:avLst/>
          </a:prstGeom>
          <a:noFill/>
          <a:ln w="0">
            <a:noFill/>
          </a:ln>
        </p:spPr>
        <p:style>
          <a:lnRef idx="0"/>
          <a:fillRef idx="0"/>
          <a:effectRef idx="0"/>
          <a:fontRef idx="minor"/>
        </p:style>
        <p:txBody>
          <a:bodyPr wrap="none" lIns="0" rIns="0" tIns="0" bIns="0" anchor="t">
            <a:spAutoFit/>
          </a:bodyPr>
          <a:p>
            <a:pPr algn="ctr">
              <a:lnSpc>
                <a:spcPts val="2801"/>
              </a:lnSpc>
            </a:pPr>
            <a:r>
              <a:rPr b="0" lang="fr-FR" sz="2000" strike="noStrike" u="none">
                <a:solidFill>
                  <a:srgbClr val="ffffff"/>
                </a:solidFill>
                <a:uFillTx/>
                <a:latin typeface="Open Sans"/>
                <a:ea typeface="Open Sans"/>
              </a:rPr>
              <a:t>17</a:t>
            </a:r>
            <a:endParaRPr b="0" lang="fr-FR" sz="2000" strike="noStrike" u="none">
              <a:solidFill>
                <a:srgbClr val="ffffff"/>
              </a:solidFill>
              <a:uFillTx/>
              <a:latin typeface="Arial"/>
            </a:endParaRPr>
          </a:p>
        </p:txBody>
      </p:sp>
      <p:sp>
        <p:nvSpPr>
          <p:cNvPr id="268" name="TextBox 9"/>
          <p:cNvSpPr/>
          <p:nvPr/>
        </p:nvSpPr>
        <p:spPr>
          <a:xfrm>
            <a:off x="1550880" y="998640"/>
            <a:ext cx="15183000" cy="1110960"/>
          </a:xfrm>
          <a:prstGeom prst="rect">
            <a:avLst/>
          </a:prstGeom>
          <a:noFill/>
          <a:ln w="0">
            <a:noFill/>
          </a:ln>
        </p:spPr>
        <p:style>
          <a:lnRef idx="0"/>
          <a:fillRef idx="0"/>
          <a:effectRef idx="0"/>
          <a:fontRef idx="minor"/>
        </p:style>
        <p:txBody>
          <a:bodyPr lIns="0" rIns="0" tIns="0" bIns="0" anchor="t">
            <a:spAutoFit/>
          </a:bodyPr>
          <a:p>
            <a:pPr algn="ctr">
              <a:lnSpc>
                <a:spcPts val="8751"/>
              </a:lnSpc>
            </a:pPr>
            <a:r>
              <a:rPr b="1" lang="fr-FR" sz="6250" strike="noStrike" u="none">
                <a:solidFill>
                  <a:srgbClr val="ffd21b"/>
                </a:solidFill>
                <a:uFillTx/>
                <a:latin typeface="Coco Gothic Bold"/>
                <a:ea typeface="Coco Gothic Bold"/>
              </a:rPr>
              <a:t>ENTITY</a:t>
            </a:r>
            <a:endParaRPr b="0" lang="fr-FR" sz="6250" strike="noStrike" u="none">
              <a:solidFill>
                <a:srgbClr val="ffffff"/>
              </a:solidFill>
              <a:uFillTx/>
              <a:latin typeface="Arial"/>
            </a:endParaRPr>
          </a:p>
        </p:txBody>
      </p:sp>
      <p:sp>
        <p:nvSpPr>
          <p:cNvPr id="269" name="TextBox 10"/>
          <p:cNvSpPr/>
          <p:nvPr/>
        </p:nvSpPr>
        <p:spPr>
          <a:xfrm>
            <a:off x="7169400" y="2175480"/>
            <a:ext cx="2636640" cy="748440"/>
          </a:xfrm>
          <a:prstGeom prst="rect">
            <a:avLst/>
          </a:prstGeom>
          <a:noFill/>
          <a:ln w="0">
            <a:noFill/>
          </a:ln>
        </p:spPr>
        <p:style>
          <a:lnRef idx="0"/>
          <a:fillRef idx="0"/>
          <a:effectRef idx="0"/>
          <a:fontRef idx="minor"/>
        </p:style>
        <p:txBody>
          <a:bodyPr lIns="0" rIns="0" tIns="0" bIns="0" anchor="t">
            <a:spAutoFit/>
          </a:bodyPr>
          <a:p>
            <a:pPr algn="ctr">
              <a:lnSpc>
                <a:spcPts val="2948"/>
              </a:lnSpc>
            </a:pPr>
            <a:r>
              <a:rPr b="1" lang="fr-FR" sz="2110" strike="noStrike" u="none">
                <a:solidFill>
                  <a:srgbClr val="ffffff"/>
                </a:solidFill>
                <a:uFillTx/>
                <a:latin typeface="Coco Gothic Bold"/>
                <a:ea typeface="Coco Gothic Bold"/>
              </a:rPr>
              <a:t>GRANDEURS.PHP:</a:t>
            </a:r>
            <a:endParaRPr b="0" lang="fr-FR" sz="2110" strike="noStrike" u="none">
              <a:solidFill>
                <a:srgbClr val="ffffff"/>
              </a:solidFill>
              <a:uFillTx/>
              <a:latin typeface="Arial"/>
            </a:endParaRPr>
          </a:p>
        </p:txBody>
      </p:sp>
      <p:pic>
        <p:nvPicPr>
          <p:cNvPr id="270" name="Image 13" descr=""/>
          <p:cNvPicPr/>
          <p:nvPr/>
        </p:nvPicPr>
        <p:blipFill>
          <a:blip r:embed="rId1"/>
          <a:stretch/>
        </p:blipFill>
        <p:spPr>
          <a:xfrm>
            <a:off x="5673240" y="2531880"/>
            <a:ext cx="5888520" cy="6412320"/>
          </a:xfrm>
          <a:prstGeom prst="rect">
            <a:avLst/>
          </a:prstGeom>
          <a:noFill/>
          <a:ln w="0">
            <a:noFill/>
          </a:ln>
        </p:spPr>
      </p:pic>
      <p:sp>
        <p:nvSpPr>
          <p:cNvPr id="271" name="ZoneTexte 11"/>
          <p:cNvSpPr/>
          <p:nvPr/>
        </p:nvSpPr>
        <p:spPr>
          <a:xfrm>
            <a:off x="152280" y="5016240"/>
            <a:ext cx="7540920" cy="495000"/>
          </a:xfrm>
          <a:prstGeom prst="rect">
            <a:avLst/>
          </a:prstGeom>
          <a:noFill/>
          <a:ln w="0">
            <a:noFill/>
          </a:ln>
        </p:spPr>
        <p:style>
          <a:lnRef idx="0"/>
          <a:fillRef idx="0"/>
          <a:effectRef idx="0"/>
          <a:fontRef idx="minor"/>
        </p:style>
        <p:txBody>
          <a:bodyPr lIns="90000" rIns="90000" tIns="45000" bIns="45000" anchor="t">
            <a:spAutoFit/>
          </a:bodyPr>
          <a:p>
            <a:pPr algn="ctr">
              <a:lnSpc>
                <a:spcPts val="3192"/>
              </a:lnSpc>
            </a:pPr>
            <a:r>
              <a:rPr b="1" lang="fr-FR" sz="1800" strike="noStrike" u="none">
                <a:solidFill>
                  <a:srgbClr val="ffffff"/>
                </a:solidFill>
                <a:uFillTx/>
                <a:latin typeface="Coco Gothic Bold"/>
                <a:ea typeface="Coco Gothic Bold"/>
              </a:rPr>
              <a:t>Méthodes --------------------&gt;</a:t>
            </a:r>
            <a:endParaRPr b="0" lang="fr-FR" sz="1800" strike="noStrike" u="none">
              <a:solidFill>
                <a:srgbClr val="ffffff"/>
              </a:solidFill>
              <a:uFillTx/>
              <a:latin typeface="Arial"/>
            </a:endParaRPr>
          </a:p>
        </p:txBody>
      </p:sp>
      <p:sp>
        <p:nvSpPr>
          <p:cNvPr id="272" name="ZoneTexte 14"/>
          <p:cNvSpPr/>
          <p:nvPr/>
        </p:nvSpPr>
        <p:spPr>
          <a:xfrm>
            <a:off x="304920" y="3767400"/>
            <a:ext cx="7540920" cy="495000"/>
          </a:xfrm>
          <a:prstGeom prst="rect">
            <a:avLst/>
          </a:prstGeom>
          <a:noFill/>
          <a:ln w="0">
            <a:noFill/>
          </a:ln>
        </p:spPr>
        <p:style>
          <a:lnRef idx="0"/>
          <a:fillRef idx="0"/>
          <a:effectRef idx="0"/>
          <a:fontRef idx="minor"/>
        </p:style>
        <p:txBody>
          <a:bodyPr lIns="90000" rIns="90000" tIns="45000" bIns="45000" anchor="t">
            <a:spAutoFit/>
          </a:bodyPr>
          <a:p>
            <a:pPr algn="ctr">
              <a:lnSpc>
                <a:spcPts val="3192"/>
              </a:lnSpc>
            </a:pPr>
            <a:r>
              <a:rPr b="1" lang="fr-FR" sz="1800" strike="noStrike" u="none">
                <a:solidFill>
                  <a:srgbClr val="ffffff"/>
                </a:solidFill>
                <a:uFillTx/>
                <a:latin typeface="Coco Gothic Bold"/>
                <a:ea typeface="Coco Gothic Bold"/>
              </a:rPr>
              <a:t>Attribut --------------------&gt;</a:t>
            </a:r>
            <a:endParaRPr b="0" lang="fr-FR" sz="1800" strike="noStrike" u="none">
              <a:solidFill>
                <a:srgbClr val="ffffff"/>
              </a:solidFill>
              <a:uFillTx/>
              <a:latin typeface="Arial"/>
            </a:endParaRPr>
          </a:p>
        </p:txBody>
      </p:sp>
      <p:sp>
        <p:nvSpPr>
          <p:cNvPr id="273" name="ZoneTexte 15"/>
          <p:cNvSpPr/>
          <p:nvPr/>
        </p:nvSpPr>
        <p:spPr>
          <a:xfrm>
            <a:off x="47880" y="2309040"/>
            <a:ext cx="7540920" cy="495000"/>
          </a:xfrm>
          <a:prstGeom prst="rect">
            <a:avLst/>
          </a:prstGeom>
          <a:noFill/>
          <a:ln w="0">
            <a:noFill/>
          </a:ln>
        </p:spPr>
        <p:style>
          <a:lnRef idx="0"/>
          <a:fillRef idx="0"/>
          <a:effectRef idx="0"/>
          <a:fontRef idx="minor"/>
        </p:style>
        <p:txBody>
          <a:bodyPr lIns="90000" rIns="90000" tIns="45000" bIns="45000" anchor="t">
            <a:spAutoFit/>
          </a:bodyPr>
          <a:p>
            <a:pPr algn="ctr">
              <a:lnSpc>
                <a:spcPts val="3192"/>
              </a:lnSpc>
            </a:pPr>
            <a:r>
              <a:rPr b="1" lang="fr-FR" sz="1800" strike="noStrike" u="none">
                <a:solidFill>
                  <a:srgbClr val="ffffff"/>
                </a:solidFill>
                <a:uFillTx/>
                <a:latin typeface="Coco Gothic Bold"/>
                <a:ea typeface="Coco Gothic Bold"/>
              </a:rPr>
              <a:t>La classe --------------------&gt;</a:t>
            </a:r>
            <a:endParaRPr b="0" lang="fr-FR"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sp>
        <p:nvSpPr>
          <p:cNvPr id="274" name="AutoShape 2"/>
          <p:cNvSpPr/>
          <p:nvPr/>
        </p:nvSpPr>
        <p:spPr>
          <a:xfrm>
            <a:off x="725400" y="1023840"/>
            <a:ext cx="16836840" cy="360"/>
          </a:xfrm>
          <a:prstGeom prst="line">
            <a:avLst/>
          </a:prstGeom>
          <a:ln w="9525">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grpSp>
        <p:nvGrpSpPr>
          <p:cNvPr id="275" name="Group 3"/>
          <p:cNvGrpSpPr/>
          <p:nvPr/>
        </p:nvGrpSpPr>
        <p:grpSpPr>
          <a:xfrm>
            <a:off x="725400" y="737280"/>
            <a:ext cx="16836840" cy="286920"/>
            <a:chOff x="725400" y="737280"/>
            <a:chExt cx="16836840" cy="286920"/>
          </a:xfrm>
        </p:grpSpPr>
        <p:sp>
          <p:nvSpPr>
            <p:cNvPr id="276" name="AutoShape 4"/>
            <p:cNvSpPr/>
            <p:nvPr/>
          </p:nvSpPr>
          <p:spPr>
            <a:xfrm>
              <a:off x="725400" y="1023840"/>
              <a:ext cx="16836840" cy="360"/>
            </a:xfrm>
            <a:prstGeom prst="line">
              <a:avLst/>
            </a:prstGeom>
            <a:ln w="12700">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sp>
          <p:nvSpPr>
            <p:cNvPr id="277" name="TextBox 5"/>
            <p:cNvSpPr/>
            <p:nvPr/>
          </p:nvSpPr>
          <p:spPr>
            <a:xfrm>
              <a:off x="725760" y="737280"/>
              <a:ext cx="7750440" cy="207720"/>
            </a:xfrm>
            <a:prstGeom prst="rect">
              <a:avLst/>
            </a:prstGeom>
            <a:no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278" name="TextBox 6"/>
            <p:cNvSpPr/>
            <p:nvPr/>
          </p:nvSpPr>
          <p:spPr>
            <a:xfrm>
              <a:off x="9808920" y="737280"/>
              <a:ext cx="7750440" cy="184320"/>
            </a:xfrm>
            <a:prstGeom prst="rect">
              <a:avLst/>
            </a:prstGeom>
            <a:noFill/>
            <a:ln w="0">
              <a:noFill/>
            </a:ln>
          </p:spPr>
          <p:style>
            <a:lnRef idx="0"/>
            <a:fillRef idx="0"/>
            <a:effectRef idx="0"/>
            <a:fontRef idx="minor"/>
          </p:style>
          <p:txBody>
            <a:bodyPr lIns="0" rIns="0" tIns="0" bIns="0" anchor="t">
              <a:spAutoFit/>
            </a:bodyPr>
            <a:p>
              <a:pPr algn="r">
                <a:lnSpc>
                  <a:spcPts val="1454"/>
                </a:lnSpc>
              </a:pPr>
              <a:r>
                <a:rPr b="1" lang="fr-FR" sz="1500" strike="noStrike" u="none">
                  <a:solidFill>
                    <a:srgbClr val="ffffff"/>
                  </a:solidFill>
                  <a:uFillTx/>
                  <a:latin typeface="Coco Gothic Bold"/>
                  <a:ea typeface="Coco Gothic Bold"/>
                </a:rPr>
                <a:t>2025</a:t>
              </a:r>
              <a:endParaRPr b="0" lang="fr-FR" sz="1500" strike="noStrike" u="none">
                <a:solidFill>
                  <a:srgbClr val="ffffff"/>
                </a:solidFill>
                <a:uFillTx/>
                <a:latin typeface="Arial"/>
              </a:endParaRPr>
            </a:p>
          </p:txBody>
        </p:sp>
      </p:grpSp>
      <p:sp>
        <p:nvSpPr>
          <p:cNvPr id="279" name="Freeform 7"/>
          <p:cNvSpPr/>
          <p:nvPr/>
        </p:nvSpPr>
        <p:spPr>
          <a:xfrm>
            <a:off x="2424240" y="2541960"/>
            <a:ext cx="13763160" cy="5200560"/>
          </a:xfrm>
          <a:custGeom>
            <a:avLst/>
            <a:gdLst>
              <a:gd name="textAreaLeft" fmla="*/ 0 w 13763160"/>
              <a:gd name="textAreaRight" fmla="*/ 13764960 w 13763160"/>
              <a:gd name="textAreaTop" fmla="*/ 0 h 5200560"/>
              <a:gd name="textAreaBottom" fmla="*/ 5202360 h 5200560"/>
            </a:gdLst>
            <a:ahLst/>
            <a:rect l="textAreaLeft" t="textAreaTop" r="textAreaRight" b="textAreaBottom"/>
            <a:pathLst>
              <a:path w="13765929" h="5203427">
                <a:moveTo>
                  <a:pt x="0" y="0"/>
                </a:moveTo>
                <a:lnTo>
                  <a:pt x="13765930" y="0"/>
                </a:lnTo>
                <a:lnTo>
                  <a:pt x="13765930" y="5203426"/>
                </a:lnTo>
                <a:lnTo>
                  <a:pt x="0" y="520342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280" name="TextBox 8"/>
          <p:cNvSpPr/>
          <p:nvPr/>
        </p:nvSpPr>
        <p:spPr>
          <a:xfrm>
            <a:off x="1550880" y="998640"/>
            <a:ext cx="15183000" cy="1110960"/>
          </a:xfrm>
          <a:prstGeom prst="rect">
            <a:avLst/>
          </a:prstGeom>
          <a:noFill/>
          <a:ln w="0">
            <a:noFill/>
          </a:ln>
        </p:spPr>
        <p:style>
          <a:lnRef idx="0"/>
          <a:fillRef idx="0"/>
          <a:effectRef idx="0"/>
          <a:fontRef idx="minor"/>
        </p:style>
        <p:txBody>
          <a:bodyPr lIns="0" rIns="0" tIns="0" bIns="0" anchor="t">
            <a:spAutoFit/>
          </a:bodyPr>
          <a:p>
            <a:pPr algn="ctr">
              <a:lnSpc>
                <a:spcPts val="8751"/>
              </a:lnSpc>
            </a:pPr>
            <a:r>
              <a:rPr b="1" lang="fr-FR" sz="6250" strike="noStrike" u="none">
                <a:solidFill>
                  <a:srgbClr val="ffd21b"/>
                </a:solidFill>
                <a:uFillTx/>
                <a:latin typeface="Coco Gothic Bold"/>
                <a:ea typeface="Coco Gothic Bold"/>
              </a:rPr>
              <a:t>CONCEPTION BASE DE DONNÉES</a:t>
            </a:r>
            <a:endParaRPr b="0" lang="fr-FR" sz="6250" strike="noStrike" u="none">
              <a:solidFill>
                <a:srgbClr val="ffffff"/>
              </a:solidFill>
              <a:uFillTx/>
              <a:latin typeface="Arial"/>
            </a:endParaRPr>
          </a:p>
        </p:txBody>
      </p:sp>
      <p:sp>
        <p:nvSpPr>
          <p:cNvPr id="281" name="TextBox 9"/>
          <p:cNvSpPr/>
          <p:nvPr/>
        </p:nvSpPr>
        <p:spPr>
          <a:xfrm>
            <a:off x="17206200" y="9210600"/>
            <a:ext cx="255600" cy="355320"/>
          </a:xfrm>
          <a:prstGeom prst="rect">
            <a:avLst/>
          </a:prstGeom>
          <a:noFill/>
          <a:ln w="0">
            <a:noFill/>
          </a:ln>
        </p:spPr>
        <p:style>
          <a:lnRef idx="0"/>
          <a:fillRef idx="0"/>
          <a:effectRef idx="0"/>
          <a:fontRef idx="minor"/>
        </p:style>
        <p:txBody>
          <a:bodyPr wrap="none" lIns="0" rIns="0" tIns="0" bIns="0" anchor="t">
            <a:spAutoFit/>
          </a:bodyPr>
          <a:p>
            <a:pPr algn="ctr">
              <a:lnSpc>
                <a:spcPts val="2801"/>
              </a:lnSpc>
            </a:pPr>
            <a:r>
              <a:rPr b="0" lang="fr-FR" sz="2000" strike="noStrike" u="none">
                <a:solidFill>
                  <a:srgbClr val="ffffff"/>
                </a:solidFill>
                <a:uFillTx/>
                <a:latin typeface="Open Sans"/>
                <a:ea typeface="Open Sans"/>
              </a:rPr>
              <a:t>18</a:t>
            </a:r>
            <a:endParaRPr b="0" lang="fr-FR" sz="20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sp>
        <p:nvSpPr>
          <p:cNvPr id="282" name="AutoShape 2"/>
          <p:cNvSpPr/>
          <p:nvPr/>
        </p:nvSpPr>
        <p:spPr>
          <a:xfrm>
            <a:off x="1028520" y="479880"/>
            <a:ext cx="16836480" cy="360"/>
          </a:xfrm>
          <a:prstGeom prst="line">
            <a:avLst/>
          </a:prstGeom>
          <a:ln w="9525">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grpSp>
        <p:nvGrpSpPr>
          <p:cNvPr id="283" name="Group 3"/>
          <p:cNvGrpSpPr/>
          <p:nvPr/>
        </p:nvGrpSpPr>
        <p:grpSpPr>
          <a:xfrm>
            <a:off x="1028520" y="193680"/>
            <a:ext cx="16836480" cy="286560"/>
            <a:chOff x="1028520" y="193680"/>
            <a:chExt cx="16836480" cy="286560"/>
          </a:xfrm>
        </p:grpSpPr>
        <p:sp>
          <p:nvSpPr>
            <p:cNvPr id="284" name="AutoShape 4"/>
            <p:cNvSpPr/>
            <p:nvPr/>
          </p:nvSpPr>
          <p:spPr>
            <a:xfrm>
              <a:off x="1028520" y="479880"/>
              <a:ext cx="16836480" cy="360"/>
            </a:xfrm>
            <a:prstGeom prst="line">
              <a:avLst/>
            </a:prstGeom>
            <a:ln w="12700">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sp>
          <p:nvSpPr>
            <p:cNvPr id="285" name="TextBox 5"/>
            <p:cNvSpPr/>
            <p:nvPr/>
          </p:nvSpPr>
          <p:spPr>
            <a:xfrm>
              <a:off x="1028880" y="193680"/>
              <a:ext cx="7750440" cy="207720"/>
            </a:xfrm>
            <a:prstGeom prst="rect">
              <a:avLst/>
            </a:prstGeom>
            <a:no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286" name="TextBox 6"/>
            <p:cNvSpPr/>
            <p:nvPr/>
          </p:nvSpPr>
          <p:spPr>
            <a:xfrm>
              <a:off x="10112040" y="193680"/>
              <a:ext cx="7750440" cy="184320"/>
            </a:xfrm>
            <a:prstGeom prst="rect">
              <a:avLst/>
            </a:prstGeom>
            <a:noFill/>
            <a:ln w="0">
              <a:noFill/>
            </a:ln>
          </p:spPr>
          <p:style>
            <a:lnRef idx="0"/>
            <a:fillRef idx="0"/>
            <a:effectRef idx="0"/>
            <a:fontRef idx="minor"/>
          </p:style>
          <p:txBody>
            <a:bodyPr lIns="0" rIns="0" tIns="0" bIns="0" anchor="t">
              <a:spAutoFit/>
            </a:bodyPr>
            <a:p>
              <a:pPr algn="r">
                <a:lnSpc>
                  <a:spcPts val="1454"/>
                </a:lnSpc>
              </a:pPr>
              <a:r>
                <a:rPr b="1" lang="fr-FR" sz="1500" strike="noStrike" u="none">
                  <a:solidFill>
                    <a:srgbClr val="ffffff"/>
                  </a:solidFill>
                  <a:uFillTx/>
                  <a:latin typeface="Coco Gothic Bold"/>
                  <a:ea typeface="Coco Gothic Bold"/>
                </a:rPr>
                <a:t>2025</a:t>
              </a:r>
              <a:endParaRPr b="0" lang="fr-FR" sz="1500" strike="noStrike" u="none">
                <a:solidFill>
                  <a:srgbClr val="ffffff"/>
                </a:solidFill>
                <a:uFillTx/>
                <a:latin typeface="Arial"/>
              </a:endParaRPr>
            </a:p>
          </p:txBody>
        </p:sp>
      </p:grpSp>
      <p:sp>
        <p:nvSpPr>
          <p:cNvPr id="287" name="Freeform 7"/>
          <p:cNvSpPr/>
          <p:nvPr/>
        </p:nvSpPr>
        <p:spPr>
          <a:xfrm>
            <a:off x="7546680" y="1567800"/>
            <a:ext cx="8449200" cy="8340480"/>
          </a:xfrm>
          <a:custGeom>
            <a:avLst/>
            <a:gdLst>
              <a:gd name="textAreaLeft" fmla="*/ 0 w 8449200"/>
              <a:gd name="textAreaRight" fmla="*/ 8451000 w 8449200"/>
              <a:gd name="textAreaTop" fmla="*/ 0 h 8340480"/>
              <a:gd name="textAreaBottom" fmla="*/ 8342280 h 8340480"/>
            </a:gdLst>
            <a:ahLst/>
            <a:rect l="textAreaLeft" t="textAreaTop" r="textAreaRight" b="textAreaBottom"/>
            <a:pathLst>
              <a:path w="8451912" h="8343399">
                <a:moveTo>
                  <a:pt x="0" y="0"/>
                </a:moveTo>
                <a:lnTo>
                  <a:pt x="8451911" y="0"/>
                </a:lnTo>
                <a:lnTo>
                  <a:pt x="8451911" y="8343399"/>
                </a:lnTo>
                <a:lnTo>
                  <a:pt x="0" y="8343399"/>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288" name="TextBox 8"/>
          <p:cNvSpPr/>
          <p:nvPr/>
        </p:nvSpPr>
        <p:spPr>
          <a:xfrm>
            <a:off x="17206200" y="9210600"/>
            <a:ext cx="255600" cy="355320"/>
          </a:xfrm>
          <a:prstGeom prst="rect">
            <a:avLst/>
          </a:prstGeom>
          <a:noFill/>
          <a:ln w="0">
            <a:noFill/>
          </a:ln>
        </p:spPr>
        <p:style>
          <a:lnRef idx="0"/>
          <a:fillRef idx="0"/>
          <a:effectRef idx="0"/>
          <a:fontRef idx="minor"/>
        </p:style>
        <p:txBody>
          <a:bodyPr wrap="none" lIns="0" rIns="0" tIns="0" bIns="0" anchor="t">
            <a:spAutoFit/>
          </a:bodyPr>
          <a:p>
            <a:pPr algn="ctr">
              <a:lnSpc>
                <a:spcPts val="2801"/>
              </a:lnSpc>
            </a:pPr>
            <a:r>
              <a:rPr b="0" lang="fr-FR" sz="2000" strike="noStrike" u="none">
                <a:solidFill>
                  <a:srgbClr val="ffffff"/>
                </a:solidFill>
                <a:uFillTx/>
                <a:latin typeface="Open Sans"/>
                <a:ea typeface="Open Sans"/>
              </a:rPr>
              <a:t>19</a:t>
            </a:r>
            <a:endParaRPr b="0" lang="fr-FR" sz="2000" strike="noStrike" u="none">
              <a:solidFill>
                <a:srgbClr val="ffffff"/>
              </a:solidFill>
              <a:uFillTx/>
              <a:latin typeface="Arial"/>
            </a:endParaRPr>
          </a:p>
        </p:txBody>
      </p:sp>
      <p:sp>
        <p:nvSpPr>
          <p:cNvPr id="289" name="TextBox 9"/>
          <p:cNvSpPr/>
          <p:nvPr/>
        </p:nvSpPr>
        <p:spPr>
          <a:xfrm>
            <a:off x="1854000" y="454680"/>
            <a:ext cx="15183000" cy="1110960"/>
          </a:xfrm>
          <a:prstGeom prst="rect">
            <a:avLst/>
          </a:prstGeom>
          <a:noFill/>
          <a:ln w="0">
            <a:noFill/>
          </a:ln>
        </p:spPr>
        <p:style>
          <a:lnRef idx="0"/>
          <a:fillRef idx="0"/>
          <a:effectRef idx="0"/>
          <a:fontRef idx="minor"/>
        </p:style>
        <p:txBody>
          <a:bodyPr lIns="0" rIns="0" tIns="0" bIns="0" anchor="t">
            <a:spAutoFit/>
          </a:bodyPr>
          <a:p>
            <a:pPr algn="ctr">
              <a:lnSpc>
                <a:spcPts val="8751"/>
              </a:lnSpc>
            </a:pPr>
            <a:r>
              <a:rPr b="1" lang="fr-FR" sz="6250" strike="noStrike" u="none">
                <a:solidFill>
                  <a:srgbClr val="ffd21b"/>
                </a:solidFill>
                <a:uFillTx/>
                <a:latin typeface="Coco Gothic Bold"/>
                <a:ea typeface="Coco Gothic Bold"/>
              </a:rPr>
              <a:t>REPOSITORY</a:t>
            </a:r>
            <a:endParaRPr b="0" lang="fr-FR" sz="6250" strike="noStrike" u="none">
              <a:solidFill>
                <a:srgbClr val="ffffff"/>
              </a:solidFill>
              <a:uFillTx/>
              <a:latin typeface="Arial"/>
            </a:endParaRPr>
          </a:p>
        </p:txBody>
      </p:sp>
      <p:sp>
        <p:nvSpPr>
          <p:cNvPr id="290" name="TextBox 10"/>
          <p:cNvSpPr/>
          <p:nvPr/>
        </p:nvSpPr>
        <p:spPr>
          <a:xfrm>
            <a:off x="925200" y="3316680"/>
            <a:ext cx="6618600" cy="405000"/>
          </a:xfrm>
          <a:prstGeom prst="rect">
            <a:avLst/>
          </a:prstGeom>
          <a:noFill/>
          <a:ln w="0">
            <a:noFill/>
          </a:ln>
        </p:spPr>
        <p:style>
          <a:lnRef idx="0"/>
          <a:fillRef idx="0"/>
          <a:effectRef idx="0"/>
          <a:fontRef idx="minor"/>
        </p:style>
        <p:txBody>
          <a:bodyPr lIns="0" rIns="0" tIns="0" bIns="0" anchor="t">
            <a:spAutoFit/>
          </a:bodyPr>
          <a:p>
            <a:pPr algn="ctr">
              <a:lnSpc>
                <a:spcPts val="3192"/>
              </a:lnSpc>
            </a:pPr>
            <a:r>
              <a:rPr b="1" lang="fr-FR" sz="2280" strike="noStrike" u="none">
                <a:solidFill>
                  <a:srgbClr val="ffffff"/>
                </a:solidFill>
                <a:uFillTx/>
                <a:latin typeface="Coco Gothic Bold"/>
                <a:ea typeface="Coco Gothic Bold"/>
              </a:rPr>
              <a:t>ON CRÉE LA MÉTHODE --------------------&gt;</a:t>
            </a:r>
            <a:endParaRPr b="0" lang="fr-FR" sz="2280" strike="noStrike" u="none">
              <a:solidFill>
                <a:srgbClr val="ffffff"/>
              </a:solidFill>
              <a:uFillTx/>
              <a:latin typeface="Arial"/>
            </a:endParaRPr>
          </a:p>
        </p:txBody>
      </p:sp>
      <p:sp>
        <p:nvSpPr>
          <p:cNvPr id="291" name="TextBox 11"/>
          <p:cNvSpPr/>
          <p:nvPr/>
        </p:nvSpPr>
        <p:spPr>
          <a:xfrm>
            <a:off x="-275400" y="3968640"/>
            <a:ext cx="7819200" cy="405000"/>
          </a:xfrm>
          <a:prstGeom prst="rect">
            <a:avLst/>
          </a:prstGeom>
          <a:noFill/>
          <a:ln w="0">
            <a:noFill/>
          </a:ln>
        </p:spPr>
        <p:style>
          <a:lnRef idx="0"/>
          <a:fillRef idx="0"/>
          <a:effectRef idx="0"/>
          <a:fontRef idx="minor"/>
        </p:style>
        <p:txBody>
          <a:bodyPr lIns="0" rIns="0" tIns="0" bIns="0" anchor="t">
            <a:spAutoFit/>
          </a:bodyPr>
          <a:p>
            <a:pPr algn="ctr">
              <a:lnSpc>
                <a:spcPts val="3192"/>
              </a:lnSpc>
            </a:pPr>
            <a:r>
              <a:rPr b="1" lang="fr-FR" sz="2280" strike="noStrike" u="none">
                <a:solidFill>
                  <a:srgbClr val="ffffff"/>
                </a:solidFill>
                <a:uFillTx/>
                <a:latin typeface="Coco Gothic Bold"/>
                <a:ea typeface="Coco Gothic Bold"/>
              </a:rPr>
              <a:t>ON SÉLECTIONNE DES CHAMPS--------------------&gt;</a:t>
            </a:r>
            <a:endParaRPr b="0" lang="fr-FR" sz="2280" strike="noStrike" u="none">
              <a:solidFill>
                <a:srgbClr val="ffffff"/>
              </a:solidFill>
              <a:uFillTx/>
              <a:latin typeface="Arial"/>
            </a:endParaRPr>
          </a:p>
        </p:txBody>
      </p:sp>
      <p:sp>
        <p:nvSpPr>
          <p:cNvPr id="292" name="TextBox 12"/>
          <p:cNvSpPr/>
          <p:nvPr/>
        </p:nvSpPr>
        <p:spPr>
          <a:xfrm>
            <a:off x="801360" y="7376400"/>
            <a:ext cx="6742440" cy="405000"/>
          </a:xfrm>
          <a:prstGeom prst="rect">
            <a:avLst/>
          </a:prstGeom>
          <a:noFill/>
          <a:ln w="0">
            <a:noFill/>
          </a:ln>
        </p:spPr>
        <p:style>
          <a:lnRef idx="0"/>
          <a:fillRef idx="0"/>
          <a:effectRef idx="0"/>
          <a:fontRef idx="minor"/>
        </p:style>
        <p:txBody>
          <a:bodyPr lIns="0" rIns="0" tIns="0" bIns="0" anchor="t">
            <a:spAutoFit/>
          </a:bodyPr>
          <a:p>
            <a:pPr algn="ctr">
              <a:lnSpc>
                <a:spcPts val="3192"/>
              </a:lnSpc>
            </a:pPr>
            <a:r>
              <a:rPr b="1" lang="fr-FR" sz="2280" strike="noStrike" u="none">
                <a:solidFill>
                  <a:srgbClr val="ffffff"/>
                </a:solidFill>
                <a:uFillTx/>
                <a:latin typeface="Coco Gothic Bold"/>
                <a:ea typeface="Coco Gothic Bold"/>
              </a:rPr>
              <a:t>ON FAIT DES JOINTURES--------------------&gt;</a:t>
            </a:r>
            <a:endParaRPr b="0" lang="fr-FR" sz="2280" strike="noStrike" u="none">
              <a:solidFill>
                <a:srgbClr val="ffffff"/>
              </a:solidFill>
              <a:uFillTx/>
              <a:latin typeface="Arial"/>
            </a:endParaRPr>
          </a:p>
        </p:txBody>
      </p:sp>
      <p:sp>
        <p:nvSpPr>
          <p:cNvPr id="293" name="TextBox 13"/>
          <p:cNvSpPr/>
          <p:nvPr/>
        </p:nvSpPr>
        <p:spPr>
          <a:xfrm>
            <a:off x="1624680" y="7857360"/>
            <a:ext cx="5919120" cy="405000"/>
          </a:xfrm>
          <a:prstGeom prst="rect">
            <a:avLst/>
          </a:prstGeom>
          <a:noFill/>
          <a:ln w="0">
            <a:noFill/>
          </a:ln>
        </p:spPr>
        <p:style>
          <a:lnRef idx="0"/>
          <a:fillRef idx="0"/>
          <a:effectRef idx="0"/>
          <a:fontRef idx="minor"/>
        </p:style>
        <p:txBody>
          <a:bodyPr lIns="0" rIns="0" tIns="0" bIns="0" anchor="t">
            <a:spAutoFit/>
          </a:bodyPr>
          <a:p>
            <a:pPr algn="ctr">
              <a:lnSpc>
                <a:spcPts val="3192"/>
              </a:lnSpc>
            </a:pPr>
            <a:r>
              <a:rPr b="1" lang="fr-FR" sz="2280" strike="noStrike" u="none">
                <a:solidFill>
                  <a:srgbClr val="ffffff"/>
                </a:solidFill>
                <a:uFillTx/>
                <a:latin typeface="Coco Gothic Bold"/>
                <a:ea typeface="Coco Gothic Bold"/>
              </a:rPr>
              <a:t>ON FILTRE PAR L’ID--------------------&gt;</a:t>
            </a:r>
            <a:endParaRPr b="0" lang="fr-FR" sz="2280" strike="noStrike" u="none">
              <a:solidFill>
                <a:srgbClr val="ffffff"/>
              </a:solidFill>
              <a:uFillTx/>
              <a:latin typeface="Arial"/>
            </a:endParaRPr>
          </a:p>
        </p:txBody>
      </p:sp>
      <p:sp>
        <p:nvSpPr>
          <p:cNvPr id="294" name="TextBox 14"/>
          <p:cNvSpPr/>
          <p:nvPr/>
        </p:nvSpPr>
        <p:spPr>
          <a:xfrm>
            <a:off x="1650600" y="8338320"/>
            <a:ext cx="5867280" cy="405000"/>
          </a:xfrm>
          <a:prstGeom prst="rect">
            <a:avLst/>
          </a:prstGeom>
          <a:noFill/>
          <a:ln w="0">
            <a:noFill/>
          </a:ln>
        </p:spPr>
        <p:style>
          <a:lnRef idx="0"/>
          <a:fillRef idx="0"/>
          <a:effectRef idx="0"/>
          <a:fontRef idx="minor"/>
        </p:style>
        <p:txBody>
          <a:bodyPr lIns="0" rIns="0" tIns="0" bIns="0" anchor="t">
            <a:spAutoFit/>
          </a:bodyPr>
          <a:p>
            <a:pPr algn="ctr">
              <a:lnSpc>
                <a:spcPts val="3192"/>
              </a:lnSpc>
            </a:pPr>
            <a:r>
              <a:rPr b="1" lang="fr-FR" sz="2280" strike="noStrike" u="none">
                <a:solidFill>
                  <a:srgbClr val="ffffff"/>
                </a:solidFill>
                <a:uFillTx/>
                <a:latin typeface="Coco Gothic Bold"/>
                <a:ea typeface="Coco Gothic Bold"/>
              </a:rPr>
              <a:t>ON TRIE ET LIMITE--------------------&gt;</a:t>
            </a:r>
            <a:endParaRPr b="0" lang="fr-FR" sz="2280" strike="noStrike" u="none">
              <a:solidFill>
                <a:srgbClr val="ffffff"/>
              </a:solidFill>
              <a:uFillTx/>
              <a:latin typeface="Arial"/>
            </a:endParaRPr>
          </a:p>
        </p:txBody>
      </p:sp>
      <p:sp>
        <p:nvSpPr>
          <p:cNvPr id="295" name="TextBox 15"/>
          <p:cNvSpPr/>
          <p:nvPr/>
        </p:nvSpPr>
        <p:spPr>
          <a:xfrm>
            <a:off x="3616560" y="1566000"/>
            <a:ext cx="3761280" cy="358920"/>
          </a:xfrm>
          <a:prstGeom prst="rect">
            <a:avLst/>
          </a:prstGeom>
          <a:noFill/>
          <a:ln w="0">
            <a:noFill/>
          </a:ln>
        </p:spPr>
        <p:style>
          <a:lnRef idx="0"/>
          <a:fillRef idx="0"/>
          <a:effectRef idx="0"/>
          <a:fontRef idx="minor"/>
        </p:style>
        <p:txBody>
          <a:bodyPr lIns="0" rIns="0" tIns="0" bIns="0" anchor="t">
            <a:spAutoFit/>
          </a:bodyPr>
          <a:p>
            <a:pPr algn="ctr">
              <a:lnSpc>
                <a:spcPts val="2829"/>
              </a:lnSpc>
            </a:pPr>
            <a:r>
              <a:rPr b="1" lang="fr-FR" sz="2020" strike="noStrike" u="none">
                <a:solidFill>
                  <a:srgbClr val="ffffff"/>
                </a:solidFill>
                <a:uFillTx/>
                <a:latin typeface="Coco Gothic Bold"/>
                <a:ea typeface="Coco Gothic Bold"/>
              </a:rPr>
              <a:t>GRANDEURSREPOSITORY:</a:t>
            </a:r>
            <a:endParaRPr b="0" lang="fr-FR" sz="202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sp>
        <p:nvSpPr>
          <p:cNvPr id="104" name="TextBox 2"/>
          <p:cNvSpPr/>
          <p:nvPr/>
        </p:nvSpPr>
        <p:spPr>
          <a:xfrm>
            <a:off x="1821960" y="3331080"/>
            <a:ext cx="498240" cy="656640"/>
          </a:xfrm>
          <a:prstGeom prst="rect">
            <a:avLst/>
          </a:prstGeom>
          <a:noFill/>
          <a:ln w="0">
            <a:noFill/>
          </a:ln>
        </p:spPr>
        <p:style>
          <a:lnRef idx="0"/>
          <a:fillRef idx="0"/>
          <a:effectRef idx="0"/>
          <a:fontRef idx="minor"/>
        </p:style>
        <p:txBody>
          <a:bodyPr lIns="0" rIns="0" tIns="0" bIns="0" anchor="t">
            <a:spAutoFit/>
          </a:bodyPr>
          <a:p>
            <a:pPr>
              <a:lnSpc>
                <a:spcPts val="5173"/>
              </a:lnSpc>
            </a:pPr>
            <a:r>
              <a:rPr b="1" lang="fr-FR" sz="3700" strike="noStrike" u="none">
                <a:solidFill>
                  <a:srgbClr val="ffd21b"/>
                </a:solidFill>
                <a:uFillTx/>
                <a:latin typeface="Coco Gothic Bold"/>
                <a:ea typeface="Coco Gothic Bold"/>
              </a:rPr>
              <a:t>1.</a:t>
            </a:r>
            <a:endParaRPr b="0" lang="fr-FR" sz="3700" strike="noStrike" u="none">
              <a:solidFill>
                <a:srgbClr val="ffffff"/>
              </a:solidFill>
              <a:uFillTx/>
              <a:latin typeface="Arial"/>
            </a:endParaRPr>
          </a:p>
        </p:txBody>
      </p:sp>
      <p:sp>
        <p:nvSpPr>
          <p:cNvPr id="105" name="TextBox 3"/>
          <p:cNvSpPr/>
          <p:nvPr/>
        </p:nvSpPr>
        <p:spPr>
          <a:xfrm>
            <a:off x="1821960" y="4101480"/>
            <a:ext cx="515160" cy="656640"/>
          </a:xfrm>
          <a:prstGeom prst="rect">
            <a:avLst/>
          </a:prstGeom>
          <a:noFill/>
          <a:ln w="0">
            <a:noFill/>
          </a:ln>
        </p:spPr>
        <p:style>
          <a:lnRef idx="0"/>
          <a:fillRef idx="0"/>
          <a:effectRef idx="0"/>
          <a:fontRef idx="minor"/>
        </p:style>
        <p:txBody>
          <a:bodyPr lIns="0" rIns="0" tIns="0" bIns="0" anchor="t">
            <a:spAutoFit/>
          </a:bodyPr>
          <a:p>
            <a:pPr>
              <a:lnSpc>
                <a:spcPts val="5173"/>
              </a:lnSpc>
            </a:pPr>
            <a:r>
              <a:rPr b="1" lang="fr-FR" sz="3700" strike="noStrike" u="none">
                <a:solidFill>
                  <a:srgbClr val="ffd21b"/>
                </a:solidFill>
                <a:uFillTx/>
                <a:latin typeface="Coco Gothic Bold"/>
                <a:ea typeface="Coco Gothic Bold"/>
              </a:rPr>
              <a:t>2.</a:t>
            </a:r>
            <a:endParaRPr b="0" lang="fr-FR" sz="3700" strike="noStrike" u="none">
              <a:solidFill>
                <a:srgbClr val="ffffff"/>
              </a:solidFill>
              <a:uFillTx/>
              <a:latin typeface="Arial"/>
            </a:endParaRPr>
          </a:p>
        </p:txBody>
      </p:sp>
      <p:sp>
        <p:nvSpPr>
          <p:cNvPr id="106" name="TextBox 4"/>
          <p:cNvSpPr/>
          <p:nvPr/>
        </p:nvSpPr>
        <p:spPr>
          <a:xfrm>
            <a:off x="1821960" y="4888800"/>
            <a:ext cx="532440" cy="656640"/>
          </a:xfrm>
          <a:prstGeom prst="rect">
            <a:avLst/>
          </a:prstGeom>
          <a:noFill/>
          <a:ln w="0">
            <a:noFill/>
          </a:ln>
        </p:spPr>
        <p:style>
          <a:lnRef idx="0"/>
          <a:fillRef idx="0"/>
          <a:effectRef idx="0"/>
          <a:fontRef idx="minor"/>
        </p:style>
        <p:txBody>
          <a:bodyPr lIns="0" rIns="0" tIns="0" bIns="0" anchor="t">
            <a:spAutoFit/>
          </a:bodyPr>
          <a:p>
            <a:pPr>
              <a:lnSpc>
                <a:spcPts val="5173"/>
              </a:lnSpc>
            </a:pPr>
            <a:r>
              <a:rPr b="1" lang="fr-FR" sz="3700" strike="noStrike" u="none">
                <a:solidFill>
                  <a:srgbClr val="ffd21b"/>
                </a:solidFill>
                <a:uFillTx/>
                <a:latin typeface="Coco Gothic Bold"/>
                <a:ea typeface="Coco Gothic Bold"/>
              </a:rPr>
              <a:t>3.</a:t>
            </a:r>
            <a:endParaRPr b="0" lang="fr-FR" sz="3700" strike="noStrike" u="none">
              <a:solidFill>
                <a:srgbClr val="ffffff"/>
              </a:solidFill>
              <a:uFillTx/>
              <a:latin typeface="Arial"/>
            </a:endParaRPr>
          </a:p>
        </p:txBody>
      </p:sp>
      <p:sp>
        <p:nvSpPr>
          <p:cNvPr id="107" name="TextBox 5"/>
          <p:cNvSpPr/>
          <p:nvPr/>
        </p:nvSpPr>
        <p:spPr>
          <a:xfrm>
            <a:off x="2340000" y="3331080"/>
            <a:ext cx="9138960" cy="656640"/>
          </a:xfrm>
          <a:prstGeom prst="rect">
            <a:avLst/>
          </a:prstGeom>
          <a:noFill/>
          <a:ln w="0">
            <a:noFill/>
          </a:ln>
        </p:spPr>
        <p:style>
          <a:lnRef idx="0"/>
          <a:fillRef idx="0"/>
          <a:effectRef idx="0"/>
          <a:fontRef idx="minor"/>
        </p:style>
        <p:txBody>
          <a:bodyPr lIns="0" rIns="0" tIns="0" bIns="0" anchor="t">
            <a:spAutoFit/>
          </a:bodyPr>
          <a:p>
            <a:pPr>
              <a:lnSpc>
                <a:spcPts val="5173"/>
              </a:lnSpc>
            </a:pPr>
            <a:r>
              <a:rPr b="1" lang="fr-FR" sz="3700" strike="noStrike" u="none">
                <a:solidFill>
                  <a:srgbClr val="fffdf7"/>
                </a:solidFill>
                <a:uFillTx/>
                <a:latin typeface="Coco Gothic Bold"/>
                <a:ea typeface="Coco Gothic Bold"/>
              </a:rPr>
              <a:t>PRÉSENTATION DE L’ENTREPRISE</a:t>
            </a:r>
            <a:endParaRPr b="0" lang="fr-FR" sz="3700" strike="noStrike" u="none">
              <a:solidFill>
                <a:srgbClr val="ffffff"/>
              </a:solidFill>
              <a:uFillTx/>
              <a:latin typeface="Arial"/>
            </a:endParaRPr>
          </a:p>
        </p:txBody>
      </p:sp>
      <p:sp>
        <p:nvSpPr>
          <p:cNvPr id="108" name="TextBox 6"/>
          <p:cNvSpPr/>
          <p:nvPr/>
        </p:nvSpPr>
        <p:spPr>
          <a:xfrm>
            <a:off x="2323080" y="4105800"/>
            <a:ext cx="8305200" cy="656640"/>
          </a:xfrm>
          <a:prstGeom prst="rect">
            <a:avLst/>
          </a:prstGeom>
          <a:noFill/>
          <a:ln w="0">
            <a:noFill/>
          </a:ln>
        </p:spPr>
        <p:style>
          <a:lnRef idx="0"/>
          <a:fillRef idx="0"/>
          <a:effectRef idx="0"/>
          <a:fontRef idx="minor"/>
        </p:style>
        <p:txBody>
          <a:bodyPr lIns="0" rIns="0" tIns="0" bIns="0" anchor="t">
            <a:spAutoFit/>
          </a:bodyPr>
          <a:p>
            <a:pPr>
              <a:lnSpc>
                <a:spcPts val="5173"/>
              </a:lnSpc>
            </a:pPr>
            <a:r>
              <a:rPr b="1" lang="fr-FR" sz="3700" strike="noStrike" u="none">
                <a:solidFill>
                  <a:srgbClr val="fffdf7"/>
                </a:solidFill>
                <a:uFillTx/>
                <a:latin typeface="Coco Gothic Bold"/>
                <a:ea typeface="Coco Gothic Bold"/>
              </a:rPr>
              <a:t>PRÉSENTATION DU PROJET</a:t>
            </a:r>
            <a:endParaRPr b="0" lang="fr-FR" sz="3700" strike="noStrike" u="none">
              <a:solidFill>
                <a:srgbClr val="ffffff"/>
              </a:solidFill>
              <a:uFillTx/>
              <a:latin typeface="Arial"/>
            </a:endParaRPr>
          </a:p>
        </p:txBody>
      </p:sp>
      <p:sp>
        <p:nvSpPr>
          <p:cNvPr id="109" name="TextBox 7"/>
          <p:cNvSpPr/>
          <p:nvPr/>
        </p:nvSpPr>
        <p:spPr>
          <a:xfrm>
            <a:off x="1821960" y="1372680"/>
            <a:ext cx="14641200" cy="1244160"/>
          </a:xfrm>
          <a:prstGeom prst="rect">
            <a:avLst/>
          </a:prstGeom>
          <a:noFill/>
          <a:ln w="0">
            <a:noFill/>
          </a:ln>
        </p:spPr>
        <p:style>
          <a:lnRef idx="0"/>
          <a:fillRef idx="0"/>
          <a:effectRef idx="0"/>
          <a:fontRef idx="minor"/>
        </p:style>
        <p:txBody>
          <a:bodyPr lIns="0" rIns="0" tIns="0" bIns="0" anchor="t">
            <a:spAutoFit/>
          </a:bodyPr>
          <a:p>
            <a:pPr algn="ctr">
              <a:lnSpc>
                <a:spcPts val="9799"/>
              </a:lnSpc>
            </a:pPr>
            <a:r>
              <a:rPr b="1" lang="fr-FR" sz="7000" strike="noStrike" u="none">
                <a:solidFill>
                  <a:srgbClr val="ffd21b"/>
                </a:solidFill>
                <a:uFillTx/>
                <a:latin typeface="Coco Gothic Bold"/>
                <a:ea typeface="Coco Gothic Bold"/>
              </a:rPr>
              <a:t>SOMMAIRE</a:t>
            </a:r>
            <a:endParaRPr b="0" lang="fr-FR" sz="7000" strike="noStrike" u="none">
              <a:solidFill>
                <a:srgbClr val="ffffff"/>
              </a:solidFill>
              <a:uFillTx/>
              <a:latin typeface="Arial"/>
            </a:endParaRPr>
          </a:p>
        </p:txBody>
      </p:sp>
      <p:grpSp>
        <p:nvGrpSpPr>
          <p:cNvPr id="110" name="Group 8"/>
          <p:cNvGrpSpPr/>
          <p:nvPr/>
        </p:nvGrpSpPr>
        <p:grpSpPr>
          <a:xfrm>
            <a:off x="725400" y="737280"/>
            <a:ext cx="16836840" cy="286920"/>
            <a:chOff x="725400" y="737280"/>
            <a:chExt cx="16836840" cy="286920"/>
          </a:xfrm>
        </p:grpSpPr>
        <p:sp>
          <p:nvSpPr>
            <p:cNvPr id="111" name="AutoShape 9"/>
            <p:cNvSpPr/>
            <p:nvPr/>
          </p:nvSpPr>
          <p:spPr>
            <a:xfrm>
              <a:off x="725400" y="1023840"/>
              <a:ext cx="16836840" cy="360"/>
            </a:xfrm>
            <a:prstGeom prst="line">
              <a:avLst/>
            </a:prstGeom>
            <a:ln w="12700">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sp>
          <p:nvSpPr>
            <p:cNvPr id="112" name="TextBox 10"/>
            <p:cNvSpPr/>
            <p:nvPr/>
          </p:nvSpPr>
          <p:spPr>
            <a:xfrm>
              <a:off x="725760" y="737280"/>
              <a:ext cx="7750440" cy="207720"/>
            </a:xfrm>
            <a:prstGeom prst="rect">
              <a:avLst/>
            </a:prstGeom>
            <a:no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113" name="TextBox 11"/>
            <p:cNvSpPr/>
            <p:nvPr/>
          </p:nvSpPr>
          <p:spPr>
            <a:xfrm>
              <a:off x="9808920" y="737280"/>
              <a:ext cx="7750440" cy="184320"/>
            </a:xfrm>
            <a:prstGeom prst="rect">
              <a:avLst/>
            </a:prstGeom>
            <a:noFill/>
            <a:ln w="0">
              <a:noFill/>
            </a:ln>
          </p:spPr>
          <p:style>
            <a:lnRef idx="0"/>
            <a:fillRef idx="0"/>
            <a:effectRef idx="0"/>
            <a:fontRef idx="minor"/>
          </p:style>
          <p:txBody>
            <a:bodyPr lIns="0" rIns="0" tIns="0" bIns="0" anchor="t">
              <a:spAutoFit/>
            </a:bodyPr>
            <a:p>
              <a:pPr algn="r">
                <a:lnSpc>
                  <a:spcPts val="1454"/>
                </a:lnSpc>
              </a:pPr>
              <a:r>
                <a:rPr b="1" lang="fr-FR" sz="1500" strike="noStrike" u="none">
                  <a:solidFill>
                    <a:srgbClr val="ffffff"/>
                  </a:solidFill>
                  <a:uFillTx/>
                  <a:latin typeface="Coco Gothic Bold"/>
                  <a:ea typeface="Coco Gothic Bold"/>
                </a:rPr>
                <a:t>2025</a:t>
              </a:r>
              <a:endParaRPr b="0" lang="fr-FR" sz="1500" strike="noStrike" u="none">
                <a:solidFill>
                  <a:srgbClr val="ffffff"/>
                </a:solidFill>
                <a:uFillTx/>
                <a:latin typeface="Arial"/>
              </a:endParaRPr>
            </a:p>
          </p:txBody>
        </p:sp>
      </p:grpSp>
      <p:sp>
        <p:nvSpPr>
          <p:cNvPr id="114" name="TextBox 12"/>
          <p:cNvSpPr/>
          <p:nvPr/>
        </p:nvSpPr>
        <p:spPr>
          <a:xfrm>
            <a:off x="2323080" y="4877640"/>
            <a:ext cx="8138880" cy="656640"/>
          </a:xfrm>
          <a:prstGeom prst="rect">
            <a:avLst/>
          </a:prstGeom>
          <a:noFill/>
          <a:ln w="0">
            <a:noFill/>
          </a:ln>
        </p:spPr>
        <p:style>
          <a:lnRef idx="0"/>
          <a:fillRef idx="0"/>
          <a:effectRef idx="0"/>
          <a:fontRef idx="minor"/>
        </p:style>
        <p:txBody>
          <a:bodyPr lIns="0" rIns="0" tIns="0" bIns="0" anchor="t">
            <a:spAutoFit/>
          </a:bodyPr>
          <a:p>
            <a:pPr>
              <a:lnSpc>
                <a:spcPts val="5173"/>
              </a:lnSpc>
            </a:pPr>
            <a:r>
              <a:rPr b="1" lang="fr-FR" sz="3700" strike="noStrike" u="none">
                <a:solidFill>
                  <a:srgbClr val="fffdf7"/>
                </a:solidFill>
                <a:uFillTx/>
                <a:latin typeface="Coco Gothic Bold"/>
                <a:ea typeface="Coco Gothic Bold"/>
              </a:rPr>
              <a:t>INFRASTRUCTURE PROPOSÉE</a:t>
            </a:r>
            <a:endParaRPr b="0" lang="fr-FR" sz="3700" strike="noStrike" u="none">
              <a:solidFill>
                <a:srgbClr val="ffffff"/>
              </a:solidFill>
              <a:uFillTx/>
              <a:latin typeface="Arial"/>
            </a:endParaRPr>
          </a:p>
        </p:txBody>
      </p:sp>
      <p:sp>
        <p:nvSpPr>
          <p:cNvPr id="115" name="TextBox 13"/>
          <p:cNvSpPr/>
          <p:nvPr/>
        </p:nvSpPr>
        <p:spPr>
          <a:xfrm>
            <a:off x="1821960" y="5551200"/>
            <a:ext cx="498240" cy="656640"/>
          </a:xfrm>
          <a:prstGeom prst="rect">
            <a:avLst/>
          </a:prstGeom>
          <a:noFill/>
          <a:ln w="0">
            <a:noFill/>
          </a:ln>
        </p:spPr>
        <p:style>
          <a:lnRef idx="0"/>
          <a:fillRef idx="0"/>
          <a:effectRef idx="0"/>
          <a:fontRef idx="minor"/>
        </p:style>
        <p:txBody>
          <a:bodyPr lIns="0" rIns="0" tIns="0" bIns="0" anchor="t">
            <a:spAutoFit/>
          </a:bodyPr>
          <a:p>
            <a:pPr>
              <a:lnSpc>
                <a:spcPts val="5173"/>
              </a:lnSpc>
            </a:pPr>
            <a:r>
              <a:rPr b="1" lang="fr-FR" sz="3700" strike="noStrike" u="none">
                <a:solidFill>
                  <a:srgbClr val="ffd21b"/>
                </a:solidFill>
                <a:uFillTx/>
                <a:latin typeface="Coco Gothic Bold"/>
                <a:ea typeface="Coco Gothic Bold"/>
              </a:rPr>
              <a:t>4.</a:t>
            </a:r>
            <a:endParaRPr b="0" lang="fr-FR" sz="3700" strike="noStrike" u="none">
              <a:solidFill>
                <a:srgbClr val="ffffff"/>
              </a:solidFill>
              <a:uFillTx/>
              <a:latin typeface="Arial"/>
            </a:endParaRPr>
          </a:p>
        </p:txBody>
      </p:sp>
      <p:sp>
        <p:nvSpPr>
          <p:cNvPr id="116" name="TextBox 14"/>
          <p:cNvSpPr/>
          <p:nvPr/>
        </p:nvSpPr>
        <p:spPr>
          <a:xfrm>
            <a:off x="1821960" y="6321600"/>
            <a:ext cx="515160" cy="656640"/>
          </a:xfrm>
          <a:prstGeom prst="rect">
            <a:avLst/>
          </a:prstGeom>
          <a:noFill/>
          <a:ln w="0">
            <a:noFill/>
          </a:ln>
        </p:spPr>
        <p:style>
          <a:lnRef idx="0"/>
          <a:fillRef idx="0"/>
          <a:effectRef idx="0"/>
          <a:fontRef idx="minor"/>
        </p:style>
        <p:txBody>
          <a:bodyPr lIns="0" rIns="0" tIns="0" bIns="0" anchor="t">
            <a:spAutoFit/>
          </a:bodyPr>
          <a:p>
            <a:pPr>
              <a:lnSpc>
                <a:spcPts val="5173"/>
              </a:lnSpc>
            </a:pPr>
            <a:r>
              <a:rPr b="1" lang="fr-FR" sz="3700" strike="noStrike" u="none">
                <a:solidFill>
                  <a:srgbClr val="ffd21b"/>
                </a:solidFill>
                <a:uFillTx/>
                <a:latin typeface="Coco Gothic Bold"/>
                <a:ea typeface="Coco Gothic Bold"/>
              </a:rPr>
              <a:t>5.</a:t>
            </a:r>
            <a:endParaRPr b="0" lang="fr-FR" sz="3700" strike="noStrike" u="none">
              <a:solidFill>
                <a:srgbClr val="ffffff"/>
              </a:solidFill>
              <a:uFillTx/>
              <a:latin typeface="Arial"/>
            </a:endParaRPr>
          </a:p>
        </p:txBody>
      </p:sp>
      <p:sp>
        <p:nvSpPr>
          <p:cNvPr id="117" name="TextBox 15"/>
          <p:cNvSpPr/>
          <p:nvPr/>
        </p:nvSpPr>
        <p:spPr>
          <a:xfrm>
            <a:off x="2340000" y="5551200"/>
            <a:ext cx="9138960" cy="656640"/>
          </a:xfrm>
          <a:prstGeom prst="rect">
            <a:avLst/>
          </a:prstGeom>
          <a:noFill/>
          <a:ln w="0">
            <a:noFill/>
          </a:ln>
        </p:spPr>
        <p:style>
          <a:lnRef idx="0"/>
          <a:fillRef idx="0"/>
          <a:effectRef idx="0"/>
          <a:fontRef idx="minor"/>
        </p:style>
        <p:txBody>
          <a:bodyPr lIns="0" rIns="0" tIns="0" bIns="0" anchor="t">
            <a:spAutoFit/>
          </a:bodyPr>
          <a:p>
            <a:pPr>
              <a:lnSpc>
                <a:spcPts val="5173"/>
              </a:lnSpc>
            </a:pPr>
            <a:r>
              <a:rPr b="1" lang="fr-FR" sz="3700" strike="noStrike" u="none">
                <a:solidFill>
                  <a:srgbClr val="fffdf7"/>
                </a:solidFill>
                <a:uFillTx/>
                <a:latin typeface="Coco Gothic Bold"/>
                <a:ea typeface="Coco Gothic Bold"/>
              </a:rPr>
              <a:t>PARTIE PERSONNELLE</a:t>
            </a:r>
            <a:endParaRPr b="0" lang="fr-FR" sz="3700" strike="noStrike" u="none">
              <a:solidFill>
                <a:srgbClr val="ffffff"/>
              </a:solidFill>
              <a:uFillTx/>
              <a:latin typeface="Arial"/>
            </a:endParaRPr>
          </a:p>
        </p:txBody>
      </p:sp>
      <p:sp>
        <p:nvSpPr>
          <p:cNvPr id="118" name="TextBox 16"/>
          <p:cNvSpPr/>
          <p:nvPr/>
        </p:nvSpPr>
        <p:spPr>
          <a:xfrm>
            <a:off x="2323080" y="6325920"/>
            <a:ext cx="8305200" cy="656640"/>
          </a:xfrm>
          <a:prstGeom prst="rect">
            <a:avLst/>
          </a:prstGeom>
          <a:noFill/>
          <a:ln w="0">
            <a:noFill/>
          </a:ln>
        </p:spPr>
        <p:style>
          <a:lnRef idx="0"/>
          <a:fillRef idx="0"/>
          <a:effectRef idx="0"/>
          <a:fontRef idx="minor"/>
        </p:style>
        <p:txBody>
          <a:bodyPr lIns="0" rIns="0" tIns="0" bIns="0" anchor="t">
            <a:spAutoFit/>
          </a:bodyPr>
          <a:p>
            <a:pPr>
              <a:lnSpc>
                <a:spcPts val="5173"/>
              </a:lnSpc>
            </a:pPr>
            <a:r>
              <a:rPr b="1" lang="fr-FR" sz="3700" strike="noStrike" u="none">
                <a:solidFill>
                  <a:srgbClr val="fffdf7"/>
                </a:solidFill>
                <a:uFillTx/>
                <a:latin typeface="Coco Gothic Bold"/>
                <a:ea typeface="Coco Gothic Bold"/>
              </a:rPr>
              <a:t>BILAN</a:t>
            </a:r>
            <a:endParaRPr b="0" lang="fr-FR" sz="37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sp>
        <p:nvSpPr>
          <p:cNvPr id="296" name="TextBox 2"/>
          <p:cNvSpPr/>
          <p:nvPr/>
        </p:nvSpPr>
        <p:spPr>
          <a:xfrm>
            <a:off x="17206200" y="9210600"/>
            <a:ext cx="255600" cy="355320"/>
          </a:xfrm>
          <a:prstGeom prst="rect">
            <a:avLst/>
          </a:prstGeom>
          <a:noFill/>
          <a:ln w="0">
            <a:noFill/>
          </a:ln>
        </p:spPr>
        <p:style>
          <a:lnRef idx="0"/>
          <a:fillRef idx="0"/>
          <a:effectRef idx="0"/>
          <a:fontRef idx="minor"/>
        </p:style>
        <p:txBody>
          <a:bodyPr wrap="none" lIns="0" rIns="0" tIns="0" bIns="0" anchor="t">
            <a:spAutoFit/>
          </a:bodyPr>
          <a:p>
            <a:pPr algn="ctr">
              <a:lnSpc>
                <a:spcPts val="2801"/>
              </a:lnSpc>
            </a:pPr>
            <a:r>
              <a:rPr b="0" lang="fr-FR" sz="2000" strike="noStrike" u="none">
                <a:solidFill>
                  <a:srgbClr val="ffffff"/>
                </a:solidFill>
                <a:uFillTx/>
                <a:latin typeface="Open Sans"/>
                <a:ea typeface="Open Sans"/>
              </a:rPr>
              <a:t>20</a:t>
            </a:r>
            <a:endParaRPr b="0" lang="fr-FR" sz="2000" strike="noStrike" u="none">
              <a:solidFill>
                <a:srgbClr val="ffffff"/>
              </a:solidFill>
              <a:uFillTx/>
              <a:latin typeface="Arial"/>
            </a:endParaRPr>
          </a:p>
        </p:txBody>
      </p:sp>
      <p:grpSp>
        <p:nvGrpSpPr>
          <p:cNvPr id="297" name="Group 4"/>
          <p:cNvGrpSpPr/>
          <p:nvPr/>
        </p:nvGrpSpPr>
        <p:grpSpPr>
          <a:xfrm>
            <a:off x="1003320" y="538920"/>
            <a:ext cx="16836480" cy="286920"/>
            <a:chOff x="1003320" y="538920"/>
            <a:chExt cx="16836480" cy="286920"/>
          </a:xfrm>
        </p:grpSpPr>
        <p:sp>
          <p:nvSpPr>
            <p:cNvPr id="298" name="AutoShape 5"/>
            <p:cNvSpPr/>
            <p:nvPr/>
          </p:nvSpPr>
          <p:spPr>
            <a:xfrm>
              <a:off x="1003320" y="825480"/>
              <a:ext cx="16836480" cy="360"/>
            </a:xfrm>
            <a:prstGeom prst="line">
              <a:avLst/>
            </a:prstGeom>
            <a:ln w="12700">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sp>
          <p:nvSpPr>
            <p:cNvPr id="299" name="TextBox 6"/>
            <p:cNvSpPr/>
            <p:nvPr/>
          </p:nvSpPr>
          <p:spPr>
            <a:xfrm>
              <a:off x="1003320" y="538920"/>
              <a:ext cx="7750440" cy="207720"/>
            </a:xfrm>
            <a:prstGeom prst="rect">
              <a:avLst/>
            </a:prstGeom>
            <a:no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300" name="TextBox 7"/>
            <p:cNvSpPr/>
            <p:nvPr/>
          </p:nvSpPr>
          <p:spPr>
            <a:xfrm>
              <a:off x="10086840" y="538920"/>
              <a:ext cx="7750440" cy="184320"/>
            </a:xfrm>
            <a:prstGeom prst="rect">
              <a:avLst/>
            </a:prstGeom>
            <a:noFill/>
            <a:ln w="0">
              <a:noFill/>
            </a:ln>
          </p:spPr>
          <p:style>
            <a:lnRef idx="0"/>
            <a:fillRef idx="0"/>
            <a:effectRef idx="0"/>
            <a:fontRef idx="minor"/>
          </p:style>
          <p:txBody>
            <a:bodyPr lIns="0" rIns="0" tIns="0" bIns="0" anchor="t">
              <a:spAutoFit/>
            </a:bodyPr>
            <a:p>
              <a:pPr algn="r">
                <a:lnSpc>
                  <a:spcPts val="1454"/>
                </a:lnSpc>
              </a:pPr>
              <a:r>
                <a:rPr b="1" lang="fr-FR" sz="1500" strike="noStrike" u="none">
                  <a:solidFill>
                    <a:srgbClr val="ffffff"/>
                  </a:solidFill>
                  <a:uFillTx/>
                  <a:latin typeface="Coco Gothic Bold"/>
                  <a:ea typeface="Coco Gothic Bold"/>
                </a:rPr>
                <a:t>2025</a:t>
              </a:r>
              <a:endParaRPr b="0" lang="fr-FR" sz="1500" strike="noStrike" u="none">
                <a:solidFill>
                  <a:srgbClr val="ffffff"/>
                </a:solidFill>
                <a:uFillTx/>
                <a:latin typeface="Arial"/>
              </a:endParaRPr>
            </a:p>
          </p:txBody>
        </p:sp>
      </p:grpSp>
      <p:sp>
        <p:nvSpPr>
          <p:cNvPr id="301" name="TextBox 8"/>
          <p:cNvSpPr/>
          <p:nvPr/>
        </p:nvSpPr>
        <p:spPr>
          <a:xfrm>
            <a:off x="1828800" y="800280"/>
            <a:ext cx="15183000" cy="1110960"/>
          </a:xfrm>
          <a:prstGeom prst="rect">
            <a:avLst/>
          </a:prstGeom>
          <a:noFill/>
          <a:ln w="0">
            <a:noFill/>
          </a:ln>
        </p:spPr>
        <p:style>
          <a:lnRef idx="0"/>
          <a:fillRef idx="0"/>
          <a:effectRef idx="0"/>
          <a:fontRef idx="minor"/>
        </p:style>
        <p:txBody>
          <a:bodyPr lIns="0" rIns="0" tIns="0" bIns="0" anchor="t">
            <a:spAutoFit/>
          </a:bodyPr>
          <a:p>
            <a:pPr algn="ctr">
              <a:lnSpc>
                <a:spcPts val="8751"/>
              </a:lnSpc>
            </a:pPr>
            <a:r>
              <a:rPr b="1" lang="fr-FR" sz="6250" strike="noStrike" u="none">
                <a:solidFill>
                  <a:srgbClr val="ffd21b"/>
                </a:solidFill>
                <a:uFillTx/>
                <a:latin typeface="Coco Gothic Bold"/>
                <a:ea typeface="Coco Gothic Bold"/>
              </a:rPr>
              <a:t>RÉSULTAT FINAL</a:t>
            </a:r>
            <a:endParaRPr b="0" lang="fr-FR" sz="6250" strike="noStrike" u="none">
              <a:solidFill>
                <a:srgbClr val="ffffff"/>
              </a:solidFill>
              <a:uFillTx/>
              <a:latin typeface="Arial"/>
            </a:endParaRPr>
          </a:p>
        </p:txBody>
      </p:sp>
      <p:sp>
        <p:nvSpPr>
          <p:cNvPr id="302" name="Rectangle 302"/>
          <p:cNvSpPr/>
          <p:nvPr/>
        </p:nvSpPr>
        <p:spPr>
          <a:xfrm>
            <a:off x="466200" y="2340000"/>
            <a:ext cx="17531640" cy="600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2200" strike="noStrike" u="none">
                <a:solidFill>
                  <a:srgbClr val="ffffff"/>
                </a:solidFill>
                <a:uFillTx/>
                <a:latin typeface="Arial"/>
                <a:ea typeface="DejaVu Sans"/>
              </a:rPr>
              <a:t>{ "baie_id": 1, "nomBaie": "Baie Alpha", "localisationBaie": "Salle Serveurs A1", "ipBaie": "101", "entreprise_id": 1, "grandeur_id": 761, "temp": 23, "tempPiece": 30, "nivBat": 100, "hum": 39, "autonomieBat": { "date": "04:30:00.00", "timezone_type": 3, "timezone": "UTC" }, "etatPorte": false, "etatOnd": false } </a:t>
            </a:r>
            <a:endParaRPr b="0" lang="fr-FR" sz="2200" strike="noStrike" u="none">
              <a:solidFill>
                <a:srgbClr val="ffffff"/>
              </a:solidFill>
              <a:uFillTx/>
              <a:latin typeface="Arial"/>
            </a:endParaRPr>
          </a:p>
        </p:txBody>
      </p:sp>
      <p:pic>
        <p:nvPicPr>
          <p:cNvPr id="303" name="Image 303" descr=""/>
          <p:cNvPicPr/>
          <p:nvPr/>
        </p:nvPicPr>
        <p:blipFill>
          <a:blip r:embed="rId1"/>
          <a:stretch/>
        </p:blipFill>
        <p:spPr>
          <a:xfrm>
            <a:off x="3955680" y="3473280"/>
            <a:ext cx="11161800" cy="5884200"/>
          </a:xfrm>
          <a:prstGeom prst="rect">
            <a:avLst/>
          </a:prstGeom>
          <a:noFill/>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sp>
        <p:nvSpPr>
          <p:cNvPr id="304" name="AutoShape 7"/>
          <p:cNvSpPr/>
          <p:nvPr/>
        </p:nvSpPr>
        <p:spPr>
          <a:xfrm>
            <a:off x="725400" y="1023840"/>
            <a:ext cx="16836840" cy="360"/>
          </a:xfrm>
          <a:prstGeom prst="line">
            <a:avLst/>
          </a:prstGeom>
          <a:ln w="9525">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grpSp>
        <p:nvGrpSpPr>
          <p:cNvPr id="305" name="Group 9"/>
          <p:cNvGrpSpPr/>
          <p:nvPr/>
        </p:nvGrpSpPr>
        <p:grpSpPr>
          <a:xfrm>
            <a:off x="725400" y="737280"/>
            <a:ext cx="16836840" cy="286920"/>
            <a:chOff x="725400" y="737280"/>
            <a:chExt cx="16836840" cy="286920"/>
          </a:xfrm>
        </p:grpSpPr>
        <p:sp>
          <p:nvSpPr>
            <p:cNvPr id="306" name="AutoShape 8"/>
            <p:cNvSpPr/>
            <p:nvPr/>
          </p:nvSpPr>
          <p:spPr>
            <a:xfrm>
              <a:off x="725400" y="1023840"/>
              <a:ext cx="16836840" cy="360"/>
            </a:xfrm>
            <a:prstGeom prst="line">
              <a:avLst/>
            </a:prstGeom>
            <a:ln w="12700">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sp>
          <p:nvSpPr>
            <p:cNvPr id="307" name="TextBox 19"/>
            <p:cNvSpPr/>
            <p:nvPr/>
          </p:nvSpPr>
          <p:spPr>
            <a:xfrm>
              <a:off x="725760" y="737280"/>
              <a:ext cx="7750440" cy="207720"/>
            </a:xfrm>
            <a:prstGeom prst="rect">
              <a:avLst/>
            </a:prstGeom>
            <a:no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308" name="TextBox 20"/>
            <p:cNvSpPr/>
            <p:nvPr/>
          </p:nvSpPr>
          <p:spPr>
            <a:xfrm>
              <a:off x="9808920" y="737280"/>
              <a:ext cx="7750440" cy="184320"/>
            </a:xfrm>
            <a:prstGeom prst="rect">
              <a:avLst/>
            </a:prstGeom>
            <a:noFill/>
            <a:ln w="0">
              <a:noFill/>
            </a:ln>
          </p:spPr>
          <p:style>
            <a:lnRef idx="0"/>
            <a:fillRef idx="0"/>
            <a:effectRef idx="0"/>
            <a:fontRef idx="minor"/>
          </p:style>
          <p:txBody>
            <a:bodyPr lIns="0" rIns="0" tIns="0" bIns="0" anchor="t">
              <a:spAutoFit/>
            </a:bodyPr>
            <a:p>
              <a:pPr algn="r">
                <a:lnSpc>
                  <a:spcPts val="1454"/>
                </a:lnSpc>
              </a:pPr>
              <a:r>
                <a:rPr b="1" lang="fr-FR" sz="1500" strike="noStrike" u="none">
                  <a:solidFill>
                    <a:srgbClr val="ffffff"/>
                  </a:solidFill>
                  <a:uFillTx/>
                  <a:latin typeface="Coco Gothic Bold"/>
                  <a:ea typeface="Coco Gothic Bold"/>
                </a:rPr>
                <a:t>2025</a:t>
              </a:r>
              <a:endParaRPr b="0" lang="fr-FR" sz="1500" strike="noStrike" u="none">
                <a:solidFill>
                  <a:srgbClr val="ffffff"/>
                </a:solidFill>
                <a:uFillTx/>
                <a:latin typeface="Arial"/>
              </a:endParaRPr>
            </a:p>
          </p:txBody>
        </p:sp>
      </p:grpSp>
      <p:sp>
        <p:nvSpPr>
          <p:cNvPr id="309" name="Freeform 5"/>
          <p:cNvSpPr/>
          <p:nvPr/>
        </p:nvSpPr>
        <p:spPr>
          <a:xfrm>
            <a:off x="1492920" y="1287720"/>
            <a:ext cx="14968440" cy="8583840"/>
          </a:xfrm>
          <a:custGeom>
            <a:avLst/>
            <a:gdLst>
              <a:gd name="textAreaLeft" fmla="*/ 0 w 14968440"/>
              <a:gd name="textAreaRight" fmla="*/ 14970240 w 14968440"/>
              <a:gd name="textAreaTop" fmla="*/ 0 h 8583840"/>
              <a:gd name="textAreaBottom" fmla="*/ 8585640 h 8583840"/>
            </a:gdLst>
            <a:ahLst/>
            <a:rect l="textAreaLeft" t="textAreaTop" r="textAreaRight" b="textAreaBottom"/>
            <a:pathLst>
              <a:path w="12055594" h="7314918">
                <a:moveTo>
                  <a:pt x="0" y="0"/>
                </a:moveTo>
                <a:lnTo>
                  <a:pt x="12055594" y="0"/>
                </a:lnTo>
                <a:lnTo>
                  <a:pt x="12055594" y="7314918"/>
                </a:lnTo>
                <a:lnTo>
                  <a:pt x="0" y="7314918"/>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310" name="TextBox 22"/>
          <p:cNvSpPr/>
          <p:nvPr/>
        </p:nvSpPr>
        <p:spPr>
          <a:xfrm>
            <a:off x="17206560" y="9210600"/>
            <a:ext cx="255600" cy="355320"/>
          </a:xfrm>
          <a:prstGeom prst="rect">
            <a:avLst/>
          </a:prstGeom>
          <a:noFill/>
          <a:ln w="0">
            <a:noFill/>
          </a:ln>
        </p:spPr>
        <p:style>
          <a:lnRef idx="0"/>
          <a:fillRef idx="0"/>
          <a:effectRef idx="0"/>
          <a:fontRef idx="minor"/>
        </p:style>
        <p:txBody>
          <a:bodyPr wrap="none" lIns="0" rIns="0" tIns="0" bIns="0" anchor="t">
            <a:spAutoFit/>
          </a:bodyPr>
          <a:p>
            <a:pPr algn="ctr">
              <a:lnSpc>
                <a:spcPts val="2801"/>
              </a:lnSpc>
            </a:pPr>
            <a:r>
              <a:rPr b="0" lang="fr-FR" sz="2000" strike="noStrike" u="none">
                <a:solidFill>
                  <a:srgbClr val="ffffff"/>
                </a:solidFill>
                <a:uFillTx/>
                <a:latin typeface="Open Sans"/>
                <a:ea typeface="Open Sans"/>
              </a:rPr>
              <a:t>21</a:t>
            </a:r>
            <a:endParaRPr b="0" lang="fr-FR" sz="20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sp>
        <p:nvSpPr>
          <p:cNvPr id="311" name="AutoShape 2"/>
          <p:cNvSpPr/>
          <p:nvPr/>
        </p:nvSpPr>
        <p:spPr>
          <a:xfrm>
            <a:off x="725400" y="1023840"/>
            <a:ext cx="16836840" cy="360"/>
          </a:xfrm>
          <a:prstGeom prst="line">
            <a:avLst/>
          </a:prstGeom>
          <a:ln w="9525">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grpSp>
        <p:nvGrpSpPr>
          <p:cNvPr id="312" name="Group 3"/>
          <p:cNvGrpSpPr/>
          <p:nvPr/>
        </p:nvGrpSpPr>
        <p:grpSpPr>
          <a:xfrm>
            <a:off x="725400" y="737280"/>
            <a:ext cx="16836840" cy="286920"/>
            <a:chOff x="725400" y="737280"/>
            <a:chExt cx="16836840" cy="286920"/>
          </a:xfrm>
        </p:grpSpPr>
        <p:sp>
          <p:nvSpPr>
            <p:cNvPr id="313" name="AutoShape 4"/>
            <p:cNvSpPr/>
            <p:nvPr/>
          </p:nvSpPr>
          <p:spPr>
            <a:xfrm>
              <a:off x="725400" y="1023840"/>
              <a:ext cx="16836840" cy="360"/>
            </a:xfrm>
            <a:prstGeom prst="line">
              <a:avLst/>
            </a:prstGeom>
            <a:ln w="12700">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sp>
          <p:nvSpPr>
            <p:cNvPr id="314" name="TextBox 5"/>
            <p:cNvSpPr/>
            <p:nvPr/>
          </p:nvSpPr>
          <p:spPr>
            <a:xfrm>
              <a:off x="725760" y="737280"/>
              <a:ext cx="7750440" cy="207720"/>
            </a:xfrm>
            <a:prstGeom prst="rect">
              <a:avLst/>
            </a:prstGeom>
            <a:no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315" name="TextBox 6"/>
            <p:cNvSpPr/>
            <p:nvPr/>
          </p:nvSpPr>
          <p:spPr>
            <a:xfrm>
              <a:off x="9808920" y="737280"/>
              <a:ext cx="7750440" cy="184320"/>
            </a:xfrm>
            <a:prstGeom prst="rect">
              <a:avLst/>
            </a:prstGeom>
            <a:noFill/>
            <a:ln w="0">
              <a:noFill/>
            </a:ln>
          </p:spPr>
          <p:style>
            <a:lnRef idx="0"/>
            <a:fillRef idx="0"/>
            <a:effectRef idx="0"/>
            <a:fontRef idx="minor"/>
          </p:style>
          <p:txBody>
            <a:bodyPr lIns="0" rIns="0" tIns="0" bIns="0" anchor="t">
              <a:spAutoFit/>
            </a:bodyPr>
            <a:p>
              <a:pPr algn="r">
                <a:lnSpc>
                  <a:spcPts val="1454"/>
                </a:lnSpc>
              </a:pPr>
              <a:r>
                <a:rPr b="1" lang="fr-FR" sz="1500" strike="noStrike" u="none">
                  <a:solidFill>
                    <a:srgbClr val="ffffff"/>
                  </a:solidFill>
                  <a:uFillTx/>
                  <a:latin typeface="Coco Gothic Bold"/>
                  <a:ea typeface="Coco Gothic Bold"/>
                </a:rPr>
                <a:t>2025</a:t>
              </a:r>
              <a:endParaRPr b="0" lang="fr-FR" sz="1500" strike="noStrike" u="none">
                <a:solidFill>
                  <a:srgbClr val="ffffff"/>
                </a:solidFill>
                <a:uFillTx/>
                <a:latin typeface="Arial"/>
              </a:endParaRPr>
            </a:p>
          </p:txBody>
        </p:sp>
      </p:grpSp>
      <p:sp>
        <p:nvSpPr>
          <p:cNvPr id="316" name="Freeform 7"/>
          <p:cNvSpPr/>
          <p:nvPr/>
        </p:nvSpPr>
        <p:spPr>
          <a:xfrm>
            <a:off x="9144000" y="3363480"/>
            <a:ext cx="7523280" cy="2631240"/>
          </a:xfrm>
          <a:custGeom>
            <a:avLst/>
            <a:gdLst>
              <a:gd name="textAreaLeft" fmla="*/ 0 w 7523280"/>
              <a:gd name="textAreaRight" fmla="*/ 7525080 w 7523280"/>
              <a:gd name="textAreaTop" fmla="*/ 0 h 2631240"/>
              <a:gd name="textAreaBottom" fmla="*/ 2633040 h 2631240"/>
            </a:gdLst>
            <a:ahLst/>
            <a:rect l="textAreaLeft" t="textAreaTop" r="textAreaRight" b="textAreaBottom"/>
            <a:pathLst>
              <a:path w="7526099" h="2634135">
                <a:moveTo>
                  <a:pt x="0" y="0"/>
                </a:moveTo>
                <a:lnTo>
                  <a:pt x="7526099" y="0"/>
                </a:lnTo>
                <a:lnTo>
                  <a:pt x="7526099" y="2634135"/>
                </a:lnTo>
                <a:lnTo>
                  <a:pt x="0" y="2634135"/>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317" name="TextBox 8"/>
          <p:cNvSpPr/>
          <p:nvPr/>
        </p:nvSpPr>
        <p:spPr>
          <a:xfrm>
            <a:off x="17206560" y="9210600"/>
            <a:ext cx="255600" cy="355320"/>
          </a:xfrm>
          <a:prstGeom prst="rect">
            <a:avLst/>
          </a:prstGeom>
          <a:noFill/>
          <a:ln w="0">
            <a:noFill/>
          </a:ln>
        </p:spPr>
        <p:style>
          <a:lnRef idx="0"/>
          <a:fillRef idx="0"/>
          <a:effectRef idx="0"/>
          <a:fontRef idx="minor"/>
        </p:style>
        <p:txBody>
          <a:bodyPr wrap="none" lIns="0" rIns="0" tIns="0" bIns="0" anchor="t">
            <a:spAutoFit/>
          </a:bodyPr>
          <a:p>
            <a:pPr algn="ctr">
              <a:lnSpc>
                <a:spcPts val="2801"/>
              </a:lnSpc>
            </a:pPr>
            <a:r>
              <a:rPr b="0" lang="fr-FR" sz="2000" strike="noStrike" u="none">
                <a:solidFill>
                  <a:srgbClr val="ffffff"/>
                </a:solidFill>
                <a:uFillTx/>
                <a:latin typeface="Open Sans"/>
                <a:ea typeface="Open Sans"/>
              </a:rPr>
              <a:t>22</a:t>
            </a:r>
            <a:endParaRPr b="0" lang="fr-FR" sz="2000" strike="noStrike" u="none">
              <a:solidFill>
                <a:srgbClr val="ffffff"/>
              </a:solidFill>
              <a:uFillTx/>
              <a:latin typeface="Arial"/>
            </a:endParaRPr>
          </a:p>
        </p:txBody>
      </p:sp>
      <p:sp>
        <p:nvSpPr>
          <p:cNvPr id="318" name="TextBox 9"/>
          <p:cNvSpPr/>
          <p:nvPr/>
        </p:nvSpPr>
        <p:spPr>
          <a:xfrm>
            <a:off x="1550880" y="998640"/>
            <a:ext cx="15183000" cy="1110960"/>
          </a:xfrm>
          <a:prstGeom prst="rect">
            <a:avLst/>
          </a:prstGeom>
          <a:noFill/>
          <a:ln w="0">
            <a:noFill/>
          </a:ln>
        </p:spPr>
        <p:style>
          <a:lnRef idx="0"/>
          <a:fillRef idx="0"/>
          <a:effectRef idx="0"/>
          <a:fontRef idx="minor"/>
        </p:style>
        <p:txBody>
          <a:bodyPr lIns="0" rIns="0" tIns="0" bIns="0" anchor="t">
            <a:spAutoFit/>
          </a:bodyPr>
          <a:p>
            <a:pPr algn="ctr">
              <a:lnSpc>
                <a:spcPts val="8751"/>
              </a:lnSpc>
            </a:pPr>
            <a:r>
              <a:rPr b="1" lang="fr-FR" sz="6250" strike="noStrike" u="none">
                <a:solidFill>
                  <a:srgbClr val="ffd21b"/>
                </a:solidFill>
                <a:uFillTx/>
                <a:latin typeface="Coco Gothic Bold"/>
                <a:ea typeface="Coco Gothic Bold"/>
              </a:rPr>
              <a:t>PFSENSE + DMZ</a:t>
            </a:r>
            <a:endParaRPr b="0" lang="fr-FR" sz="6250" strike="noStrike" u="none">
              <a:solidFill>
                <a:srgbClr val="ffffff"/>
              </a:solidFill>
              <a:uFillTx/>
              <a:latin typeface="Arial"/>
            </a:endParaRPr>
          </a:p>
        </p:txBody>
      </p:sp>
      <p:sp>
        <p:nvSpPr>
          <p:cNvPr id="319" name="TextBox 10"/>
          <p:cNvSpPr/>
          <p:nvPr/>
        </p:nvSpPr>
        <p:spPr>
          <a:xfrm>
            <a:off x="554400" y="3701880"/>
            <a:ext cx="7432200" cy="2920320"/>
          </a:xfrm>
          <a:prstGeom prst="rect">
            <a:avLst/>
          </a:prstGeom>
          <a:noFill/>
          <a:ln w="0">
            <a:noFill/>
          </a:ln>
        </p:spPr>
        <p:style>
          <a:lnRef idx="0"/>
          <a:fillRef idx="0"/>
          <a:effectRef idx="0"/>
          <a:fontRef idx="minor"/>
        </p:style>
        <p:txBody>
          <a:bodyPr lIns="0" rIns="0" tIns="0" bIns="0" anchor="t">
            <a:spAutoFit/>
          </a:bodyPr>
          <a:p>
            <a:pPr lvl="1" marL="506880" indent="-253440">
              <a:lnSpc>
                <a:spcPts val="3285"/>
              </a:lnSpc>
              <a:buClr>
                <a:srgbClr val="ffffff"/>
              </a:buClr>
              <a:buFont typeface="Arial"/>
              <a:buChar char="•"/>
            </a:pPr>
            <a:r>
              <a:rPr b="1" lang="fr-FR" sz="2340" strike="noStrike" u="none">
                <a:solidFill>
                  <a:srgbClr val="ffffff"/>
                </a:solidFill>
                <a:uFillTx/>
                <a:latin typeface="Open Sans Bold"/>
                <a:ea typeface="Open Sans Bold"/>
              </a:rPr>
              <a:t>Un pare-feu</a:t>
            </a:r>
            <a:endParaRPr b="0" lang="fr-FR" sz="2340" strike="noStrike" u="none">
              <a:solidFill>
                <a:srgbClr val="ffffff"/>
              </a:solidFill>
              <a:uFillTx/>
              <a:latin typeface="Arial"/>
            </a:endParaRPr>
          </a:p>
          <a:p>
            <a:pPr lvl="1" marL="506880" indent="-253440">
              <a:lnSpc>
                <a:spcPts val="3285"/>
              </a:lnSpc>
              <a:buClr>
                <a:srgbClr val="ffffff"/>
              </a:buClr>
              <a:buFont typeface="Arial"/>
              <a:buChar char="•"/>
            </a:pPr>
            <a:r>
              <a:rPr b="1" lang="fr-FR" sz="2340" strike="noStrike" u="none">
                <a:solidFill>
                  <a:srgbClr val="ffffff"/>
                </a:solidFill>
                <a:uFillTx/>
                <a:latin typeface="Open Sans Bold"/>
                <a:ea typeface="Open Sans Bold"/>
              </a:rPr>
              <a:t>un outil de sécurité</a:t>
            </a:r>
            <a:endParaRPr b="0" lang="fr-FR" sz="2340" strike="noStrike" u="none">
              <a:solidFill>
                <a:srgbClr val="ffffff"/>
              </a:solidFill>
              <a:uFillTx/>
              <a:latin typeface="Arial"/>
            </a:endParaRPr>
          </a:p>
          <a:p>
            <a:pPr lvl="1" marL="506880" indent="-253440">
              <a:lnSpc>
                <a:spcPts val="3285"/>
              </a:lnSpc>
              <a:buClr>
                <a:srgbClr val="ffffff"/>
              </a:buClr>
              <a:buFont typeface="Arial"/>
              <a:buChar char="•"/>
            </a:pPr>
            <a:r>
              <a:rPr b="1" lang="fr-FR" sz="2340" strike="noStrike" u="none">
                <a:solidFill>
                  <a:srgbClr val="ffffff"/>
                </a:solidFill>
                <a:uFillTx/>
                <a:latin typeface="Open Sans Bold"/>
                <a:ea typeface="Open Sans Bold"/>
              </a:rPr>
              <a:t>contrôle le trafic réseau en </a:t>
            </a:r>
            <a:r>
              <a:rPr b="1" lang="fr-FR" sz="2340" strike="noStrike" u="none">
                <a:solidFill>
                  <a:srgbClr val="ff3131"/>
                </a:solidFill>
                <a:uFillTx/>
                <a:latin typeface="Open Sans Bold"/>
                <a:ea typeface="Open Sans Bold"/>
              </a:rPr>
              <a:t>filtrant </a:t>
            </a:r>
            <a:r>
              <a:rPr b="1" lang="fr-FR" sz="2340" strike="noStrike" u="none">
                <a:solidFill>
                  <a:srgbClr val="ffffff"/>
                </a:solidFill>
                <a:uFillTx/>
                <a:latin typeface="Open Sans Bold"/>
                <a:ea typeface="Open Sans Bold"/>
              </a:rPr>
              <a:t>les communications entre différentes parties du réseau selon des </a:t>
            </a:r>
            <a:r>
              <a:rPr b="1" lang="fr-FR" sz="2340" strike="noStrike" u="none">
                <a:solidFill>
                  <a:srgbClr val="ff3131"/>
                </a:solidFill>
                <a:uFillTx/>
                <a:latin typeface="Open Sans Bold"/>
                <a:ea typeface="Open Sans Bold"/>
              </a:rPr>
              <a:t>règles </a:t>
            </a:r>
            <a:r>
              <a:rPr b="1" lang="fr-FR" sz="2340" strike="noStrike" u="none">
                <a:solidFill>
                  <a:srgbClr val="ffffff"/>
                </a:solidFill>
                <a:uFillTx/>
                <a:latin typeface="Open Sans Bold"/>
                <a:ea typeface="Open Sans Bold"/>
              </a:rPr>
              <a:t>configurées</a:t>
            </a:r>
            <a:endParaRPr b="0" lang="fr-FR" sz="2340" strike="noStrike" u="none">
              <a:solidFill>
                <a:srgbClr val="ffffff"/>
              </a:solidFill>
              <a:uFillTx/>
              <a:latin typeface="Arial"/>
            </a:endParaRPr>
          </a:p>
          <a:p>
            <a:pPr>
              <a:lnSpc>
                <a:spcPts val="3285"/>
              </a:lnSpc>
            </a:pPr>
            <a:endParaRPr b="0" lang="fr-FR" sz="2340" strike="noStrike" u="none">
              <a:solidFill>
                <a:srgbClr val="ffffff"/>
              </a:solidFill>
              <a:uFillTx/>
              <a:latin typeface="Arial"/>
            </a:endParaRPr>
          </a:p>
          <a:p>
            <a:pPr>
              <a:lnSpc>
                <a:spcPts val="3285"/>
              </a:lnSpc>
            </a:pPr>
            <a:endParaRPr b="0" lang="fr-FR" sz="2340" strike="noStrike" u="none">
              <a:solidFill>
                <a:srgbClr val="ffffff"/>
              </a:solidFill>
              <a:uFillTx/>
              <a:latin typeface="Arial"/>
            </a:endParaRPr>
          </a:p>
        </p:txBody>
      </p:sp>
      <p:sp>
        <p:nvSpPr>
          <p:cNvPr id="320" name="TextBox 11"/>
          <p:cNvSpPr/>
          <p:nvPr/>
        </p:nvSpPr>
        <p:spPr>
          <a:xfrm>
            <a:off x="554400" y="6642360"/>
            <a:ext cx="7432200" cy="2085840"/>
          </a:xfrm>
          <a:prstGeom prst="rect">
            <a:avLst/>
          </a:prstGeom>
          <a:noFill/>
          <a:ln w="0">
            <a:noFill/>
          </a:ln>
        </p:spPr>
        <p:style>
          <a:lnRef idx="0"/>
          <a:fillRef idx="0"/>
          <a:effectRef idx="0"/>
          <a:fontRef idx="minor"/>
        </p:style>
        <p:txBody>
          <a:bodyPr lIns="0" rIns="0" tIns="0" bIns="0" anchor="t">
            <a:spAutoFit/>
          </a:bodyPr>
          <a:p>
            <a:pPr lvl="1" marL="506880" indent="-253440">
              <a:lnSpc>
                <a:spcPts val="3285"/>
              </a:lnSpc>
              <a:buClr>
                <a:srgbClr val="ffffff"/>
              </a:buClr>
              <a:buFont typeface="Arial"/>
              <a:buChar char="•"/>
            </a:pPr>
            <a:r>
              <a:rPr b="1" lang="fr-FR" sz="2340" strike="noStrike" u="none">
                <a:solidFill>
                  <a:srgbClr val="ffffff"/>
                </a:solidFill>
                <a:uFillTx/>
                <a:latin typeface="Open Sans Bold"/>
                <a:ea typeface="Open Sans Bold"/>
              </a:rPr>
              <a:t>Une zone démilitarisée</a:t>
            </a:r>
            <a:endParaRPr b="0" lang="fr-FR" sz="2340" strike="noStrike" u="none">
              <a:solidFill>
                <a:srgbClr val="ffffff"/>
              </a:solidFill>
              <a:uFillTx/>
              <a:latin typeface="Arial"/>
            </a:endParaRPr>
          </a:p>
          <a:p>
            <a:pPr lvl="1" marL="506880" indent="-253440">
              <a:lnSpc>
                <a:spcPts val="3285"/>
              </a:lnSpc>
              <a:buClr>
                <a:srgbClr val="ffffff"/>
              </a:buClr>
              <a:buFont typeface="Arial"/>
              <a:buChar char="•"/>
            </a:pPr>
            <a:r>
              <a:rPr b="1" lang="fr-FR" sz="2340" strike="noStrike" u="none">
                <a:solidFill>
                  <a:srgbClr val="ffffff"/>
                </a:solidFill>
                <a:uFillTx/>
                <a:latin typeface="Open Sans Bold"/>
                <a:ea typeface="Open Sans Bold"/>
              </a:rPr>
              <a:t>un sous-réseau isolé</a:t>
            </a:r>
            <a:endParaRPr b="0" lang="fr-FR" sz="2340" strike="noStrike" u="none">
              <a:solidFill>
                <a:srgbClr val="ffffff"/>
              </a:solidFill>
              <a:uFillTx/>
              <a:latin typeface="Arial"/>
            </a:endParaRPr>
          </a:p>
          <a:p>
            <a:pPr lvl="1" marL="506880" indent="-253440">
              <a:lnSpc>
                <a:spcPts val="3285"/>
              </a:lnSpc>
              <a:buClr>
                <a:srgbClr val="ffffff"/>
              </a:buClr>
              <a:buFont typeface="Arial"/>
              <a:buChar char="•"/>
            </a:pPr>
            <a:r>
              <a:rPr b="1" lang="fr-FR" sz="2340" strike="noStrike" u="none">
                <a:solidFill>
                  <a:srgbClr val="ffffff"/>
                </a:solidFill>
                <a:uFillTx/>
                <a:latin typeface="Open Sans Bold"/>
                <a:ea typeface="Open Sans Bold"/>
              </a:rPr>
              <a:t>Permet de rajouter une couche de sécurité  entre un réseau interne et Internet</a:t>
            </a:r>
            <a:endParaRPr b="0" lang="fr-FR" sz="234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sp>
        <p:nvSpPr>
          <p:cNvPr id="321" name="TextBox 3"/>
          <p:cNvSpPr/>
          <p:nvPr/>
        </p:nvSpPr>
        <p:spPr>
          <a:xfrm>
            <a:off x="17206560" y="9210600"/>
            <a:ext cx="255600" cy="355320"/>
          </a:xfrm>
          <a:prstGeom prst="rect">
            <a:avLst/>
          </a:prstGeom>
          <a:noFill/>
          <a:ln w="0">
            <a:noFill/>
          </a:ln>
        </p:spPr>
        <p:style>
          <a:lnRef idx="0"/>
          <a:fillRef idx="0"/>
          <a:effectRef idx="0"/>
          <a:fontRef idx="minor"/>
        </p:style>
        <p:txBody>
          <a:bodyPr wrap="none" lIns="0" rIns="0" tIns="0" bIns="0" anchor="t">
            <a:spAutoFit/>
          </a:bodyPr>
          <a:p>
            <a:pPr algn="ctr">
              <a:lnSpc>
                <a:spcPts val="2801"/>
              </a:lnSpc>
            </a:pPr>
            <a:r>
              <a:rPr b="0" lang="fr-FR" sz="2000" strike="noStrike" u="none">
                <a:solidFill>
                  <a:srgbClr val="ffffff"/>
                </a:solidFill>
                <a:uFillTx/>
                <a:latin typeface="Open Sans"/>
                <a:ea typeface="Open Sans"/>
              </a:rPr>
              <a:t>23</a:t>
            </a:r>
            <a:endParaRPr b="0" lang="fr-FR" sz="2000" strike="noStrike" u="none">
              <a:solidFill>
                <a:srgbClr val="ffffff"/>
              </a:solidFill>
              <a:uFillTx/>
              <a:latin typeface="Arial"/>
            </a:endParaRPr>
          </a:p>
        </p:txBody>
      </p:sp>
      <p:sp>
        <p:nvSpPr>
          <p:cNvPr id="322" name="AutoShape 4"/>
          <p:cNvSpPr/>
          <p:nvPr/>
        </p:nvSpPr>
        <p:spPr>
          <a:xfrm>
            <a:off x="725400" y="1023840"/>
            <a:ext cx="16836840" cy="360"/>
          </a:xfrm>
          <a:prstGeom prst="line">
            <a:avLst/>
          </a:prstGeom>
          <a:ln w="9525">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grpSp>
        <p:nvGrpSpPr>
          <p:cNvPr id="323" name="Group 5"/>
          <p:cNvGrpSpPr/>
          <p:nvPr/>
        </p:nvGrpSpPr>
        <p:grpSpPr>
          <a:xfrm>
            <a:off x="725400" y="737280"/>
            <a:ext cx="16836840" cy="286920"/>
            <a:chOff x="725400" y="737280"/>
            <a:chExt cx="16836840" cy="286920"/>
          </a:xfrm>
        </p:grpSpPr>
        <p:sp>
          <p:nvSpPr>
            <p:cNvPr id="324" name="AutoShape 6"/>
            <p:cNvSpPr/>
            <p:nvPr/>
          </p:nvSpPr>
          <p:spPr>
            <a:xfrm>
              <a:off x="725400" y="1023840"/>
              <a:ext cx="16836840" cy="360"/>
            </a:xfrm>
            <a:prstGeom prst="line">
              <a:avLst/>
            </a:prstGeom>
            <a:ln w="12700">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sp>
          <p:nvSpPr>
            <p:cNvPr id="325" name="TextBox 7"/>
            <p:cNvSpPr/>
            <p:nvPr/>
          </p:nvSpPr>
          <p:spPr>
            <a:xfrm>
              <a:off x="725760" y="737280"/>
              <a:ext cx="7750440" cy="207720"/>
            </a:xfrm>
            <a:prstGeom prst="rect">
              <a:avLst/>
            </a:prstGeom>
            <a:no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326" name="TextBox 8"/>
            <p:cNvSpPr/>
            <p:nvPr/>
          </p:nvSpPr>
          <p:spPr>
            <a:xfrm>
              <a:off x="9808920" y="737280"/>
              <a:ext cx="7750440" cy="184320"/>
            </a:xfrm>
            <a:prstGeom prst="rect">
              <a:avLst/>
            </a:prstGeom>
            <a:noFill/>
            <a:ln w="0">
              <a:noFill/>
            </a:ln>
          </p:spPr>
          <p:style>
            <a:lnRef idx="0"/>
            <a:fillRef idx="0"/>
            <a:effectRef idx="0"/>
            <a:fontRef idx="minor"/>
          </p:style>
          <p:txBody>
            <a:bodyPr lIns="0" rIns="0" tIns="0" bIns="0" anchor="t">
              <a:spAutoFit/>
            </a:bodyPr>
            <a:p>
              <a:pPr algn="r">
                <a:lnSpc>
                  <a:spcPts val="1454"/>
                </a:lnSpc>
              </a:pPr>
              <a:r>
                <a:rPr b="1" lang="fr-FR" sz="1500" strike="noStrike" u="none">
                  <a:solidFill>
                    <a:srgbClr val="ffffff"/>
                  </a:solidFill>
                  <a:uFillTx/>
                  <a:latin typeface="Coco Gothic Bold"/>
                  <a:ea typeface="Coco Gothic Bold"/>
                </a:rPr>
                <a:t>2025</a:t>
              </a:r>
              <a:endParaRPr b="0" lang="fr-FR" sz="1500" strike="noStrike" u="none">
                <a:solidFill>
                  <a:srgbClr val="ffffff"/>
                </a:solidFill>
                <a:uFillTx/>
                <a:latin typeface="Arial"/>
              </a:endParaRPr>
            </a:p>
          </p:txBody>
        </p:sp>
      </p:grpSp>
      <p:sp>
        <p:nvSpPr>
          <p:cNvPr id="327" name="TextBox 9"/>
          <p:cNvSpPr/>
          <p:nvPr/>
        </p:nvSpPr>
        <p:spPr>
          <a:xfrm>
            <a:off x="-226440" y="1022760"/>
            <a:ext cx="19360080" cy="2222280"/>
          </a:xfrm>
          <a:prstGeom prst="rect">
            <a:avLst/>
          </a:prstGeom>
          <a:noFill/>
          <a:ln w="0">
            <a:noFill/>
          </a:ln>
        </p:spPr>
        <p:style>
          <a:lnRef idx="0"/>
          <a:fillRef idx="0"/>
          <a:effectRef idx="0"/>
          <a:fontRef idx="minor"/>
        </p:style>
        <p:txBody>
          <a:bodyPr lIns="0" rIns="0" tIns="0" bIns="0" anchor="t">
            <a:spAutoFit/>
          </a:bodyPr>
          <a:p>
            <a:pPr algn="ctr">
              <a:lnSpc>
                <a:spcPts val="8751"/>
              </a:lnSpc>
            </a:pPr>
            <a:r>
              <a:rPr b="1" lang="fr-FR" sz="4800" strike="noStrike" u="none">
                <a:solidFill>
                  <a:srgbClr val="ffd21b"/>
                </a:solidFill>
                <a:uFillTx/>
                <a:latin typeface="Coco Gothic Bold"/>
                <a:ea typeface="Coco Gothic Bold"/>
              </a:rPr>
              <a:t>LES RÈGLES D’UN PFSENSE ET D’UNE DMZ : </a:t>
            </a:r>
            <a:endParaRPr b="0" lang="fr-FR" sz="4800" strike="noStrike" u="none">
              <a:solidFill>
                <a:srgbClr val="ffffff"/>
              </a:solidFill>
              <a:uFillTx/>
              <a:latin typeface="Arial"/>
            </a:endParaRPr>
          </a:p>
          <a:p>
            <a:pPr algn="ctr">
              <a:lnSpc>
                <a:spcPts val="8751"/>
              </a:lnSpc>
            </a:pPr>
            <a:endParaRPr b="0" lang="fr-FR" sz="4800" strike="noStrike" u="none">
              <a:solidFill>
                <a:srgbClr val="ffffff"/>
              </a:solidFill>
              <a:uFillTx/>
              <a:latin typeface="Arial"/>
            </a:endParaRPr>
          </a:p>
        </p:txBody>
      </p:sp>
      <p:pic>
        <p:nvPicPr>
          <p:cNvPr id="328" name="Image 328" descr=""/>
          <p:cNvPicPr/>
          <p:nvPr/>
        </p:nvPicPr>
        <p:blipFill>
          <a:blip r:embed="rId1"/>
          <a:stretch/>
        </p:blipFill>
        <p:spPr>
          <a:xfrm>
            <a:off x="2619360" y="2270160"/>
            <a:ext cx="13050720" cy="7168680"/>
          </a:xfrm>
          <a:prstGeom prst="rect">
            <a:avLst/>
          </a:prstGeom>
          <a:noFill/>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sp>
        <p:nvSpPr>
          <p:cNvPr id="329" name="AutoShape 2"/>
          <p:cNvSpPr/>
          <p:nvPr/>
        </p:nvSpPr>
        <p:spPr>
          <a:xfrm>
            <a:off x="725400" y="1023840"/>
            <a:ext cx="16836840" cy="360"/>
          </a:xfrm>
          <a:prstGeom prst="line">
            <a:avLst/>
          </a:prstGeom>
          <a:ln w="9525">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grpSp>
        <p:nvGrpSpPr>
          <p:cNvPr id="330" name="Group 3"/>
          <p:cNvGrpSpPr/>
          <p:nvPr/>
        </p:nvGrpSpPr>
        <p:grpSpPr>
          <a:xfrm>
            <a:off x="725400" y="737280"/>
            <a:ext cx="16836840" cy="286920"/>
            <a:chOff x="725400" y="737280"/>
            <a:chExt cx="16836840" cy="286920"/>
          </a:xfrm>
        </p:grpSpPr>
        <p:sp>
          <p:nvSpPr>
            <p:cNvPr id="331" name="AutoShape 4"/>
            <p:cNvSpPr/>
            <p:nvPr/>
          </p:nvSpPr>
          <p:spPr>
            <a:xfrm>
              <a:off x="725400" y="1023840"/>
              <a:ext cx="16836840" cy="360"/>
            </a:xfrm>
            <a:prstGeom prst="line">
              <a:avLst/>
            </a:prstGeom>
            <a:ln w="12700">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sp>
          <p:nvSpPr>
            <p:cNvPr id="332" name="TextBox 5"/>
            <p:cNvSpPr/>
            <p:nvPr/>
          </p:nvSpPr>
          <p:spPr>
            <a:xfrm>
              <a:off x="725760" y="737280"/>
              <a:ext cx="7750440" cy="207720"/>
            </a:xfrm>
            <a:prstGeom prst="rect">
              <a:avLst/>
            </a:prstGeom>
            <a:no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333" name="TextBox 6"/>
            <p:cNvSpPr/>
            <p:nvPr/>
          </p:nvSpPr>
          <p:spPr>
            <a:xfrm>
              <a:off x="9808920" y="737280"/>
              <a:ext cx="7750440" cy="184320"/>
            </a:xfrm>
            <a:prstGeom prst="rect">
              <a:avLst/>
            </a:prstGeom>
            <a:noFill/>
            <a:ln w="0">
              <a:noFill/>
            </a:ln>
          </p:spPr>
          <p:style>
            <a:lnRef idx="0"/>
            <a:fillRef idx="0"/>
            <a:effectRef idx="0"/>
            <a:fontRef idx="minor"/>
          </p:style>
          <p:txBody>
            <a:bodyPr lIns="0" rIns="0" tIns="0" bIns="0" anchor="t">
              <a:spAutoFit/>
            </a:bodyPr>
            <a:p>
              <a:pPr algn="r">
                <a:lnSpc>
                  <a:spcPts val="1454"/>
                </a:lnSpc>
              </a:pPr>
              <a:r>
                <a:rPr b="1" lang="fr-FR" sz="1500" strike="noStrike" u="none">
                  <a:solidFill>
                    <a:srgbClr val="ffffff"/>
                  </a:solidFill>
                  <a:uFillTx/>
                  <a:latin typeface="Coco Gothic Bold"/>
                  <a:ea typeface="Coco Gothic Bold"/>
                </a:rPr>
                <a:t>2025</a:t>
              </a:r>
              <a:endParaRPr b="0" lang="fr-FR" sz="1500" strike="noStrike" u="none">
                <a:solidFill>
                  <a:srgbClr val="ffffff"/>
                </a:solidFill>
                <a:uFillTx/>
                <a:latin typeface="Arial"/>
              </a:endParaRPr>
            </a:p>
          </p:txBody>
        </p:sp>
      </p:grpSp>
      <p:sp>
        <p:nvSpPr>
          <p:cNvPr id="334" name="TextBox 7"/>
          <p:cNvSpPr/>
          <p:nvPr/>
        </p:nvSpPr>
        <p:spPr>
          <a:xfrm>
            <a:off x="1550880" y="998640"/>
            <a:ext cx="15183000" cy="1110960"/>
          </a:xfrm>
          <a:prstGeom prst="rect">
            <a:avLst/>
          </a:prstGeom>
          <a:noFill/>
          <a:ln w="0">
            <a:noFill/>
          </a:ln>
        </p:spPr>
        <p:style>
          <a:lnRef idx="0"/>
          <a:fillRef idx="0"/>
          <a:effectRef idx="0"/>
          <a:fontRef idx="minor"/>
        </p:style>
        <p:txBody>
          <a:bodyPr lIns="0" rIns="0" tIns="0" bIns="0" anchor="t">
            <a:spAutoFit/>
          </a:bodyPr>
          <a:p>
            <a:pPr algn="ctr">
              <a:lnSpc>
                <a:spcPts val="8751"/>
              </a:lnSpc>
            </a:pPr>
            <a:r>
              <a:rPr b="1" lang="fr-FR" sz="6250" strike="noStrike" u="none">
                <a:solidFill>
                  <a:srgbClr val="ffd21b"/>
                </a:solidFill>
                <a:uFillTx/>
                <a:latin typeface="Coco Gothic Bold"/>
                <a:ea typeface="Coco Gothic Bold"/>
              </a:rPr>
              <a:t>BILAN </a:t>
            </a:r>
            <a:endParaRPr b="0" lang="fr-FR" sz="6250" strike="noStrike" u="none">
              <a:solidFill>
                <a:srgbClr val="ffffff"/>
              </a:solidFill>
              <a:uFillTx/>
              <a:latin typeface="Arial"/>
            </a:endParaRPr>
          </a:p>
        </p:txBody>
      </p:sp>
      <p:sp>
        <p:nvSpPr>
          <p:cNvPr id="335" name="TextBox 8"/>
          <p:cNvSpPr/>
          <p:nvPr/>
        </p:nvSpPr>
        <p:spPr>
          <a:xfrm>
            <a:off x="180000" y="2351520"/>
            <a:ext cx="15837840" cy="7007760"/>
          </a:xfrm>
          <a:prstGeom prst="rect">
            <a:avLst/>
          </a:prstGeom>
          <a:noFill/>
          <a:ln w="0">
            <a:noFill/>
          </a:ln>
        </p:spPr>
        <p:style>
          <a:lnRef idx="0"/>
          <a:fillRef idx="0"/>
          <a:effectRef idx="0"/>
          <a:fontRef idx="minor"/>
        </p:style>
        <p:txBody>
          <a:bodyPr lIns="0" rIns="0" tIns="0" bIns="0" anchor="t">
            <a:spAutoFit/>
          </a:bodyPr>
          <a:p>
            <a:pPr lvl="1" marL="1215720" indent="-608040">
              <a:lnSpc>
                <a:spcPts val="7883"/>
              </a:lnSpc>
              <a:buClr>
                <a:srgbClr val="ffffff"/>
              </a:buClr>
              <a:buFont typeface="Arial"/>
              <a:buChar char="•"/>
            </a:pPr>
            <a:r>
              <a:rPr b="1" lang="fr-FR" sz="5630" strike="noStrike" u="none">
                <a:solidFill>
                  <a:srgbClr val="ffffff"/>
                </a:solidFill>
                <a:uFillTx/>
                <a:latin typeface="Open Sans Bold"/>
                <a:ea typeface="Open Sans Bold"/>
              </a:rPr>
              <a:t>Le rapport de projet</a:t>
            </a:r>
            <a:endParaRPr b="0" lang="fr-FR" sz="5630" strike="noStrike" u="none">
              <a:solidFill>
                <a:srgbClr val="ffffff"/>
              </a:solidFill>
              <a:uFillTx/>
              <a:latin typeface="Arial"/>
            </a:endParaRPr>
          </a:p>
          <a:p>
            <a:pPr lvl="1" marL="1215720" indent="-608040">
              <a:lnSpc>
                <a:spcPts val="7883"/>
              </a:lnSpc>
              <a:buClr>
                <a:srgbClr val="ffffff"/>
              </a:buClr>
              <a:buFont typeface="Arial"/>
              <a:buChar char="•"/>
            </a:pPr>
            <a:r>
              <a:rPr b="1" lang="fr-FR" sz="5630" strike="noStrike" u="none">
                <a:solidFill>
                  <a:srgbClr val="ffffff"/>
                </a:solidFill>
                <a:uFillTx/>
                <a:latin typeface="Open Sans Bold"/>
                <a:ea typeface="Open Sans Bold"/>
              </a:rPr>
              <a:t>Firewall + DMZ</a:t>
            </a:r>
            <a:endParaRPr b="0" lang="fr-FR" sz="5630" strike="noStrike" u="none">
              <a:solidFill>
                <a:srgbClr val="ffffff"/>
              </a:solidFill>
              <a:uFillTx/>
              <a:latin typeface="Arial"/>
            </a:endParaRPr>
          </a:p>
          <a:p>
            <a:pPr lvl="1" marL="1215720" indent="-608040">
              <a:lnSpc>
                <a:spcPts val="7883"/>
              </a:lnSpc>
              <a:buClr>
                <a:srgbClr val="ffffff"/>
              </a:buClr>
              <a:buFont typeface="Arial"/>
              <a:buChar char="•"/>
            </a:pPr>
            <a:r>
              <a:rPr b="1" lang="fr-FR" sz="5630" strike="noStrike" u="none">
                <a:solidFill>
                  <a:srgbClr val="ffffff"/>
                </a:solidFill>
                <a:uFillTx/>
                <a:latin typeface="Open Sans Bold"/>
                <a:ea typeface="Open Sans Bold"/>
              </a:rPr>
              <a:t>Communication avec LoRaWan</a:t>
            </a:r>
            <a:endParaRPr b="0" lang="fr-FR" sz="5630" strike="noStrike" u="none">
              <a:solidFill>
                <a:srgbClr val="ffffff"/>
              </a:solidFill>
              <a:uFillTx/>
              <a:latin typeface="Arial"/>
            </a:endParaRPr>
          </a:p>
          <a:p>
            <a:pPr lvl="1" marL="1215720" indent="-608040">
              <a:lnSpc>
                <a:spcPts val="7883"/>
              </a:lnSpc>
              <a:buClr>
                <a:srgbClr val="ffffff"/>
              </a:buClr>
              <a:buFont typeface="Arial"/>
              <a:buChar char="•"/>
            </a:pPr>
            <a:r>
              <a:rPr b="1" lang="fr-FR" sz="5630" strike="noStrike" u="none">
                <a:solidFill>
                  <a:srgbClr val="ffffff"/>
                </a:solidFill>
                <a:uFillTx/>
                <a:latin typeface="Open Sans Bold"/>
                <a:ea typeface="Open Sans Bold"/>
              </a:rPr>
              <a:t>Routes</a:t>
            </a:r>
            <a:endParaRPr b="0" lang="fr-FR" sz="5630" strike="noStrike" u="none">
              <a:solidFill>
                <a:srgbClr val="ffffff"/>
              </a:solidFill>
              <a:uFillTx/>
              <a:latin typeface="Arial"/>
            </a:endParaRPr>
          </a:p>
          <a:p>
            <a:pPr lvl="1" marL="1215720" indent="-608040">
              <a:lnSpc>
                <a:spcPts val="7883"/>
              </a:lnSpc>
              <a:buClr>
                <a:srgbClr val="ffffff"/>
              </a:buClr>
              <a:buFont typeface="Arial"/>
              <a:buChar char="•"/>
            </a:pPr>
            <a:r>
              <a:rPr b="1" lang="fr-FR" sz="5630" strike="noStrike" u="none">
                <a:solidFill>
                  <a:srgbClr val="ffffff"/>
                </a:solidFill>
                <a:uFillTx/>
                <a:latin typeface="Open Sans Bold"/>
                <a:ea typeface="Open Sans Bold"/>
              </a:rPr>
              <a:t>Méthodes ORM</a:t>
            </a:r>
            <a:endParaRPr b="0" lang="fr-FR" sz="5630" strike="noStrike" u="none">
              <a:solidFill>
                <a:srgbClr val="ffffff"/>
              </a:solidFill>
              <a:uFillTx/>
              <a:latin typeface="Arial"/>
            </a:endParaRPr>
          </a:p>
          <a:p>
            <a:pPr lvl="1" marL="1215720" indent="-608040">
              <a:lnSpc>
                <a:spcPts val="7883"/>
              </a:lnSpc>
              <a:buClr>
                <a:srgbClr val="ffffff"/>
              </a:buClr>
              <a:buFont typeface="Arial"/>
              <a:buChar char="•"/>
            </a:pPr>
            <a:r>
              <a:rPr b="1" lang="fr-FR" sz="5630" strike="noStrike" u="none">
                <a:solidFill>
                  <a:srgbClr val="ffffff"/>
                </a:solidFill>
                <a:uFillTx/>
                <a:latin typeface="Open Sans Bold"/>
                <a:ea typeface="Open Sans Bold"/>
              </a:rPr>
              <a:t>Passer le site sur le port 443</a:t>
            </a:r>
            <a:endParaRPr b="0" lang="fr-FR" sz="5630" strike="noStrike" u="none">
              <a:solidFill>
                <a:srgbClr val="ffffff"/>
              </a:solidFill>
              <a:uFillTx/>
              <a:latin typeface="Arial"/>
            </a:endParaRPr>
          </a:p>
          <a:p>
            <a:pPr lvl="1" marL="1215720" indent="-608040">
              <a:lnSpc>
                <a:spcPts val="7883"/>
              </a:lnSpc>
              <a:buClr>
                <a:srgbClr val="ffffff"/>
              </a:buClr>
              <a:buFont typeface="Arial"/>
              <a:buChar char="•"/>
            </a:pPr>
            <a:r>
              <a:rPr b="1" lang="fr-FR" sz="5630" strike="noStrike" u="none">
                <a:solidFill>
                  <a:srgbClr val="ffffff"/>
                </a:solidFill>
                <a:uFillTx/>
                <a:latin typeface="Open Sans Bold"/>
                <a:ea typeface="Open Sans Bold"/>
              </a:rPr>
              <a:t>Sauvegardes de la base de données</a:t>
            </a:r>
            <a:endParaRPr b="0" lang="fr-FR" sz="5630" strike="noStrike" u="none">
              <a:solidFill>
                <a:srgbClr val="ffffff"/>
              </a:solidFill>
              <a:uFillTx/>
              <a:latin typeface="Arial"/>
            </a:endParaRPr>
          </a:p>
        </p:txBody>
      </p:sp>
      <p:sp>
        <p:nvSpPr>
          <p:cNvPr id="336" name="Freeform 9"/>
          <p:cNvSpPr/>
          <p:nvPr/>
        </p:nvSpPr>
        <p:spPr>
          <a:xfrm>
            <a:off x="9540000" y="2541240"/>
            <a:ext cx="946440" cy="876600"/>
          </a:xfrm>
          <a:custGeom>
            <a:avLst/>
            <a:gdLst>
              <a:gd name="textAreaLeft" fmla="*/ 0 w 946440"/>
              <a:gd name="textAreaRight" fmla="*/ 948240 w 946440"/>
              <a:gd name="textAreaTop" fmla="*/ 0 h 876600"/>
              <a:gd name="textAreaBottom" fmla="*/ 878400 h 876600"/>
            </a:gdLst>
            <a:ahLst/>
            <a:rect l="textAreaLeft" t="textAreaTop" r="textAreaRight" b="textAreaBottom"/>
            <a:pathLst>
              <a:path w="949496" h="879408">
                <a:moveTo>
                  <a:pt x="0" y="0"/>
                </a:moveTo>
                <a:lnTo>
                  <a:pt x="949496" y="0"/>
                </a:lnTo>
                <a:lnTo>
                  <a:pt x="949496" y="879408"/>
                </a:lnTo>
                <a:lnTo>
                  <a:pt x="0" y="879408"/>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337" name="Freeform 10"/>
          <p:cNvSpPr/>
          <p:nvPr/>
        </p:nvSpPr>
        <p:spPr>
          <a:xfrm>
            <a:off x="7560000" y="6480000"/>
            <a:ext cx="946440" cy="876600"/>
          </a:xfrm>
          <a:custGeom>
            <a:avLst/>
            <a:gdLst>
              <a:gd name="textAreaLeft" fmla="*/ 0 w 946440"/>
              <a:gd name="textAreaRight" fmla="*/ 948240 w 946440"/>
              <a:gd name="textAreaTop" fmla="*/ 0 h 876600"/>
              <a:gd name="textAreaBottom" fmla="*/ 878400 h 876600"/>
            </a:gdLst>
            <a:ahLst/>
            <a:rect l="textAreaLeft" t="textAreaTop" r="textAreaRight" b="textAreaBottom"/>
            <a:pathLst>
              <a:path w="949496" h="879408">
                <a:moveTo>
                  <a:pt x="0" y="0"/>
                </a:moveTo>
                <a:lnTo>
                  <a:pt x="949496" y="0"/>
                </a:lnTo>
                <a:lnTo>
                  <a:pt x="949496" y="879407"/>
                </a:lnTo>
                <a:lnTo>
                  <a:pt x="0" y="879407"/>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338" name="Freeform 11"/>
          <p:cNvSpPr/>
          <p:nvPr/>
        </p:nvSpPr>
        <p:spPr>
          <a:xfrm>
            <a:off x="4451400" y="5601240"/>
            <a:ext cx="946440" cy="876600"/>
          </a:xfrm>
          <a:custGeom>
            <a:avLst/>
            <a:gdLst>
              <a:gd name="textAreaLeft" fmla="*/ 0 w 946440"/>
              <a:gd name="textAreaRight" fmla="*/ 948240 w 946440"/>
              <a:gd name="textAreaTop" fmla="*/ 0 h 876600"/>
              <a:gd name="textAreaBottom" fmla="*/ 878400 h 876600"/>
            </a:gdLst>
            <a:ahLst/>
            <a:rect l="textAreaLeft" t="textAreaTop" r="textAreaRight" b="textAreaBottom"/>
            <a:pathLst>
              <a:path w="949496" h="879408">
                <a:moveTo>
                  <a:pt x="0" y="0"/>
                </a:moveTo>
                <a:lnTo>
                  <a:pt x="949496" y="0"/>
                </a:lnTo>
                <a:lnTo>
                  <a:pt x="949496" y="879408"/>
                </a:lnTo>
                <a:lnTo>
                  <a:pt x="0" y="879408"/>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339" name="TextBox 12"/>
          <p:cNvSpPr/>
          <p:nvPr/>
        </p:nvSpPr>
        <p:spPr>
          <a:xfrm>
            <a:off x="17206560" y="9210600"/>
            <a:ext cx="255600" cy="355320"/>
          </a:xfrm>
          <a:prstGeom prst="rect">
            <a:avLst/>
          </a:prstGeom>
          <a:noFill/>
          <a:ln w="0">
            <a:noFill/>
          </a:ln>
        </p:spPr>
        <p:style>
          <a:lnRef idx="0"/>
          <a:fillRef idx="0"/>
          <a:effectRef idx="0"/>
          <a:fontRef idx="minor"/>
        </p:style>
        <p:txBody>
          <a:bodyPr wrap="none" lIns="0" rIns="0" tIns="0" bIns="0" anchor="t">
            <a:spAutoFit/>
          </a:bodyPr>
          <a:p>
            <a:pPr algn="ctr">
              <a:lnSpc>
                <a:spcPts val="2801"/>
              </a:lnSpc>
            </a:pPr>
            <a:r>
              <a:rPr b="0" lang="fr-FR" sz="2000" strike="noStrike" u="none">
                <a:solidFill>
                  <a:srgbClr val="ffffff"/>
                </a:solidFill>
                <a:uFillTx/>
                <a:latin typeface="Open Sans"/>
                <a:ea typeface="Open Sans"/>
              </a:rPr>
              <a:t>24</a:t>
            </a:r>
            <a:endParaRPr b="0" lang="fr-FR" sz="2000" strike="noStrike" u="none">
              <a:solidFill>
                <a:srgbClr val="ffffff"/>
              </a:solidFill>
              <a:uFillTx/>
              <a:latin typeface="Arial"/>
            </a:endParaRPr>
          </a:p>
        </p:txBody>
      </p:sp>
      <p:sp>
        <p:nvSpPr>
          <p:cNvPr id="340" name="Freeform 13"/>
          <p:cNvSpPr/>
          <p:nvPr/>
        </p:nvSpPr>
        <p:spPr>
          <a:xfrm>
            <a:off x="13541040" y="4703760"/>
            <a:ext cx="946440" cy="876600"/>
          </a:xfrm>
          <a:custGeom>
            <a:avLst/>
            <a:gdLst>
              <a:gd name="textAreaLeft" fmla="*/ 0 w 946440"/>
              <a:gd name="textAreaRight" fmla="*/ 948240 w 946440"/>
              <a:gd name="textAreaTop" fmla="*/ 0 h 876600"/>
              <a:gd name="textAreaBottom" fmla="*/ 878400 h 876600"/>
            </a:gdLst>
            <a:ahLst/>
            <a:rect l="textAreaLeft" t="textAreaTop" r="textAreaRight" b="textAreaBottom"/>
            <a:pathLst>
              <a:path w="949496" h="879408">
                <a:moveTo>
                  <a:pt x="0" y="0"/>
                </a:moveTo>
                <a:lnTo>
                  <a:pt x="949496" y="0"/>
                </a:lnTo>
                <a:lnTo>
                  <a:pt x="949496" y="879408"/>
                </a:lnTo>
                <a:lnTo>
                  <a:pt x="0" y="879408"/>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341" name="Freeform 14"/>
          <p:cNvSpPr/>
          <p:nvPr/>
        </p:nvSpPr>
        <p:spPr>
          <a:xfrm>
            <a:off x="7740000" y="3600000"/>
            <a:ext cx="946440" cy="876600"/>
          </a:xfrm>
          <a:custGeom>
            <a:avLst/>
            <a:gdLst>
              <a:gd name="textAreaLeft" fmla="*/ 0 w 946440"/>
              <a:gd name="textAreaRight" fmla="*/ 948240 w 946440"/>
              <a:gd name="textAreaTop" fmla="*/ 0 h 876600"/>
              <a:gd name="textAreaBottom" fmla="*/ 878400 h 876600"/>
            </a:gdLst>
            <a:ahLst/>
            <a:rect l="textAreaLeft" t="textAreaTop" r="textAreaRight" b="textAreaBottom"/>
            <a:pathLst>
              <a:path w="949496" h="879408">
                <a:moveTo>
                  <a:pt x="0" y="0"/>
                </a:moveTo>
                <a:lnTo>
                  <a:pt x="949496" y="0"/>
                </a:lnTo>
                <a:lnTo>
                  <a:pt x="949496" y="879408"/>
                </a:lnTo>
                <a:lnTo>
                  <a:pt x="0" y="879408"/>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342" name="Freeform 15"/>
          <p:cNvSpPr/>
          <p:nvPr/>
        </p:nvSpPr>
        <p:spPr>
          <a:xfrm>
            <a:off x="12911400" y="7560000"/>
            <a:ext cx="946440" cy="876600"/>
          </a:xfrm>
          <a:custGeom>
            <a:avLst/>
            <a:gdLst>
              <a:gd name="textAreaLeft" fmla="*/ 0 w 946440"/>
              <a:gd name="textAreaRight" fmla="*/ 948240 w 946440"/>
              <a:gd name="textAreaTop" fmla="*/ 0 h 876600"/>
              <a:gd name="textAreaBottom" fmla="*/ 878400 h 876600"/>
            </a:gdLst>
            <a:ahLst/>
            <a:rect l="textAreaLeft" t="textAreaTop" r="textAreaRight" b="textAreaBottom"/>
            <a:pathLst>
              <a:path w="949496" h="879408">
                <a:moveTo>
                  <a:pt x="0" y="0"/>
                </a:moveTo>
                <a:lnTo>
                  <a:pt x="949496" y="0"/>
                </a:lnTo>
                <a:lnTo>
                  <a:pt x="949496" y="879408"/>
                </a:lnTo>
                <a:lnTo>
                  <a:pt x="0" y="879408"/>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343" name="Freeform 16"/>
          <p:cNvSpPr/>
          <p:nvPr/>
        </p:nvSpPr>
        <p:spPr>
          <a:xfrm>
            <a:off x="15611400" y="8640000"/>
            <a:ext cx="946440" cy="876600"/>
          </a:xfrm>
          <a:custGeom>
            <a:avLst/>
            <a:gdLst>
              <a:gd name="textAreaLeft" fmla="*/ 0 w 946440"/>
              <a:gd name="textAreaRight" fmla="*/ 948240 w 946440"/>
              <a:gd name="textAreaTop" fmla="*/ 0 h 876600"/>
              <a:gd name="textAreaBottom" fmla="*/ 878400 h 876600"/>
            </a:gdLst>
            <a:ahLst/>
            <a:rect l="textAreaLeft" t="textAreaTop" r="textAreaRight" b="textAreaBottom"/>
            <a:pathLst>
              <a:path w="949496" h="879408">
                <a:moveTo>
                  <a:pt x="0" y="0"/>
                </a:moveTo>
                <a:lnTo>
                  <a:pt x="949496" y="0"/>
                </a:lnTo>
                <a:lnTo>
                  <a:pt x="949496" y="879408"/>
                </a:lnTo>
                <a:lnTo>
                  <a:pt x="0" y="879408"/>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grpSp>
        <p:nvGrpSpPr>
          <p:cNvPr id="344" name="Group 2"/>
          <p:cNvGrpSpPr/>
          <p:nvPr/>
        </p:nvGrpSpPr>
        <p:grpSpPr>
          <a:xfrm>
            <a:off x="478440" y="474120"/>
            <a:ext cx="17328240" cy="9335880"/>
            <a:chOff x="478440" y="474120"/>
            <a:chExt cx="17328240" cy="9335880"/>
          </a:xfrm>
        </p:grpSpPr>
        <p:sp>
          <p:nvSpPr>
            <p:cNvPr id="345" name="Freeform 3"/>
            <p:cNvSpPr/>
            <p:nvPr/>
          </p:nvSpPr>
          <p:spPr>
            <a:xfrm>
              <a:off x="478440" y="474120"/>
              <a:ext cx="17328240" cy="9335880"/>
            </a:xfrm>
            <a:custGeom>
              <a:avLst/>
              <a:gdLst>
                <a:gd name="textAreaLeft" fmla="*/ 0 w 17328240"/>
                <a:gd name="textAreaRight" fmla="*/ 17330040 w 17328240"/>
                <a:gd name="textAreaTop" fmla="*/ 0 h 9335880"/>
                <a:gd name="textAreaBottom" fmla="*/ 9337680 h 9335880"/>
              </a:gdLst>
              <a:ahLst/>
              <a:rect l="textAreaLeft" t="textAreaTop" r="textAreaRight" b="textAreaBottom"/>
              <a:pathLst>
                <a:path w="4564586" h="2459602">
                  <a:moveTo>
                    <a:pt x="0" y="0"/>
                  </a:moveTo>
                  <a:lnTo>
                    <a:pt x="4564586" y="0"/>
                  </a:lnTo>
                  <a:lnTo>
                    <a:pt x="4564586" y="2459602"/>
                  </a:lnTo>
                  <a:lnTo>
                    <a:pt x="0" y="2459602"/>
                  </a:lnTo>
                  <a:close/>
                </a:path>
              </a:pathLst>
            </a:custGeom>
            <a:noFill/>
            <a:ln cap="sq" w="9525">
              <a:solidFill>
                <a:srgbClr val="fefefe"/>
              </a:solidFill>
              <a:miter/>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346" name="TextBox 4"/>
            <p:cNvSpPr/>
            <p:nvPr/>
          </p:nvSpPr>
          <p:spPr>
            <a:xfrm>
              <a:off x="478440" y="546480"/>
              <a:ext cx="17328240" cy="9263520"/>
            </a:xfrm>
            <a:prstGeom prst="rect">
              <a:avLst/>
            </a:prstGeom>
            <a:no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grpSp>
      <p:sp>
        <p:nvSpPr>
          <p:cNvPr id="347" name="TextBox 5"/>
          <p:cNvSpPr/>
          <p:nvPr/>
        </p:nvSpPr>
        <p:spPr>
          <a:xfrm>
            <a:off x="6885720" y="4555440"/>
            <a:ext cx="5712120" cy="1218600"/>
          </a:xfrm>
          <a:prstGeom prst="rect">
            <a:avLst/>
          </a:prstGeom>
          <a:noFill/>
          <a:ln w="0">
            <a:noFill/>
          </a:ln>
        </p:spPr>
        <p:style>
          <a:lnRef idx="0"/>
          <a:fillRef idx="0"/>
          <a:effectRef idx="0"/>
          <a:fontRef idx="minor"/>
        </p:style>
        <p:txBody>
          <a:bodyPr lIns="0" rIns="0" tIns="0" bIns="0" anchor="t">
            <a:spAutoFit/>
          </a:bodyPr>
          <a:p>
            <a:pPr algn="ctr">
              <a:lnSpc>
                <a:spcPts val="9598"/>
              </a:lnSpc>
            </a:pPr>
            <a:r>
              <a:rPr b="1" lang="fr-FR" sz="10000" strike="noStrike" u="none">
                <a:solidFill>
                  <a:srgbClr val="ffd21b"/>
                </a:solidFill>
                <a:uFillTx/>
                <a:latin typeface="Coco Gothic Bold"/>
                <a:ea typeface="Coco Gothic Bold"/>
              </a:rPr>
              <a:t>MERCI !</a:t>
            </a:r>
            <a:endParaRPr b="0" lang="fr-FR" sz="10000" strike="noStrike" u="none">
              <a:solidFill>
                <a:srgbClr val="ffffff"/>
              </a:solidFill>
              <a:uFillTx/>
              <a:latin typeface="Arial"/>
            </a:endParaRPr>
          </a:p>
        </p:txBody>
      </p:sp>
      <p:sp>
        <p:nvSpPr>
          <p:cNvPr id="348" name="TextBox 6"/>
          <p:cNvSpPr/>
          <p:nvPr/>
        </p:nvSpPr>
        <p:spPr>
          <a:xfrm>
            <a:off x="17206560" y="9210600"/>
            <a:ext cx="255600" cy="355320"/>
          </a:xfrm>
          <a:prstGeom prst="rect">
            <a:avLst/>
          </a:prstGeom>
          <a:noFill/>
          <a:ln w="0">
            <a:noFill/>
          </a:ln>
        </p:spPr>
        <p:style>
          <a:lnRef idx="0"/>
          <a:fillRef idx="0"/>
          <a:effectRef idx="0"/>
          <a:fontRef idx="minor"/>
        </p:style>
        <p:txBody>
          <a:bodyPr wrap="none" lIns="0" rIns="0" tIns="0" bIns="0" anchor="t">
            <a:spAutoFit/>
          </a:bodyPr>
          <a:p>
            <a:pPr algn="ctr">
              <a:lnSpc>
                <a:spcPts val="2801"/>
              </a:lnSpc>
            </a:pPr>
            <a:r>
              <a:rPr b="0" lang="fr-FR" sz="2000" strike="noStrike" u="none">
                <a:solidFill>
                  <a:srgbClr val="fefefe"/>
                </a:solidFill>
                <a:uFillTx/>
                <a:latin typeface="Open Sans"/>
                <a:ea typeface="Open Sans"/>
              </a:rPr>
              <a:t>25</a:t>
            </a:r>
            <a:endParaRPr b="0" lang="fr-FR" sz="20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sp>
        <p:nvSpPr>
          <p:cNvPr id="349" name="TextBox 2"/>
          <p:cNvSpPr/>
          <p:nvPr/>
        </p:nvSpPr>
        <p:spPr>
          <a:xfrm>
            <a:off x="17206200" y="9210600"/>
            <a:ext cx="255600" cy="355320"/>
          </a:xfrm>
          <a:prstGeom prst="rect">
            <a:avLst/>
          </a:prstGeom>
          <a:noFill/>
          <a:ln w="0">
            <a:noFill/>
          </a:ln>
        </p:spPr>
        <p:style>
          <a:lnRef idx="0"/>
          <a:fillRef idx="0"/>
          <a:effectRef idx="0"/>
          <a:fontRef idx="minor"/>
        </p:style>
        <p:txBody>
          <a:bodyPr wrap="none" lIns="0" rIns="0" tIns="0" bIns="0" anchor="t">
            <a:spAutoFit/>
          </a:bodyPr>
          <a:p>
            <a:pPr algn="ctr">
              <a:lnSpc>
                <a:spcPts val="2801"/>
              </a:lnSpc>
            </a:pPr>
            <a:r>
              <a:rPr b="0" lang="fr-FR" sz="2000" strike="noStrike" u="none">
                <a:solidFill>
                  <a:srgbClr val="ffffff"/>
                </a:solidFill>
                <a:uFillTx/>
                <a:latin typeface="Open Sans"/>
                <a:ea typeface="Open Sans"/>
              </a:rPr>
              <a:t>25</a:t>
            </a:r>
            <a:endParaRPr b="0" lang="fr-FR" sz="2000" strike="noStrike" u="none">
              <a:solidFill>
                <a:srgbClr val="ffffff"/>
              </a:solidFill>
              <a:uFillTx/>
              <a:latin typeface="Arial"/>
            </a:endParaRPr>
          </a:p>
        </p:txBody>
      </p:sp>
      <p:sp>
        <p:nvSpPr>
          <p:cNvPr id="350" name="Freeform 3"/>
          <p:cNvSpPr/>
          <p:nvPr/>
        </p:nvSpPr>
        <p:spPr>
          <a:xfrm>
            <a:off x="642960" y="2933640"/>
            <a:ext cx="16999560" cy="5841720"/>
          </a:xfrm>
          <a:custGeom>
            <a:avLst/>
            <a:gdLst>
              <a:gd name="textAreaLeft" fmla="*/ 0 w 16999560"/>
              <a:gd name="textAreaRight" fmla="*/ 17001360 w 16999560"/>
              <a:gd name="textAreaTop" fmla="*/ 0 h 5841720"/>
              <a:gd name="textAreaBottom" fmla="*/ 5843520 h 5841720"/>
            </a:gdLst>
            <a:ahLst/>
            <a:rect l="textAreaLeft" t="textAreaTop" r="textAreaRight" b="textAreaBottom"/>
            <a:pathLst>
              <a:path w="17002359" h="5844561">
                <a:moveTo>
                  <a:pt x="0" y="0"/>
                </a:moveTo>
                <a:lnTo>
                  <a:pt x="17002358" y="0"/>
                </a:lnTo>
                <a:lnTo>
                  <a:pt x="17002358" y="5844561"/>
                </a:lnTo>
                <a:lnTo>
                  <a:pt x="0" y="5844561"/>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351" name="TextBox 4"/>
          <p:cNvSpPr/>
          <p:nvPr/>
        </p:nvSpPr>
        <p:spPr>
          <a:xfrm>
            <a:off x="417240" y="1080000"/>
            <a:ext cx="17580600" cy="1097280"/>
          </a:xfrm>
          <a:prstGeom prst="rect">
            <a:avLst/>
          </a:prstGeom>
          <a:noFill/>
          <a:ln w="0">
            <a:noFill/>
          </a:ln>
        </p:spPr>
        <p:style>
          <a:lnRef idx="0"/>
          <a:fillRef idx="0"/>
          <a:effectRef idx="0"/>
          <a:fontRef idx="minor"/>
        </p:style>
        <p:txBody>
          <a:bodyPr lIns="0" rIns="0" tIns="0" bIns="0" anchor="t">
            <a:spAutoFit/>
          </a:bodyPr>
          <a:p>
            <a:pPr algn="ctr">
              <a:lnSpc>
                <a:spcPts val="8643"/>
              </a:lnSpc>
            </a:pPr>
            <a:r>
              <a:rPr b="1" lang="fr-FR" sz="5400" strike="noStrike" u="none">
                <a:solidFill>
                  <a:srgbClr val="ffd21b"/>
                </a:solidFill>
                <a:uFillTx/>
                <a:latin typeface="Coco Gothic Bold"/>
                <a:ea typeface="Coco Gothic Bold"/>
              </a:rPr>
              <a:t>ANNEXE: ONDULEUR DOUBLE CONVERSION</a:t>
            </a:r>
            <a:endParaRPr b="0" lang="fr-FR" sz="54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grpSp>
        <p:nvGrpSpPr>
          <p:cNvPr id="352" name="Group 2"/>
          <p:cNvGrpSpPr/>
          <p:nvPr/>
        </p:nvGrpSpPr>
        <p:grpSpPr>
          <a:xfrm>
            <a:off x="725400" y="737280"/>
            <a:ext cx="16836840" cy="286920"/>
            <a:chOff x="725400" y="737280"/>
            <a:chExt cx="16836840" cy="286920"/>
          </a:xfrm>
        </p:grpSpPr>
        <p:sp>
          <p:nvSpPr>
            <p:cNvPr id="353" name="AutoShape 3"/>
            <p:cNvSpPr/>
            <p:nvPr/>
          </p:nvSpPr>
          <p:spPr>
            <a:xfrm>
              <a:off x="725400" y="1023840"/>
              <a:ext cx="16836840" cy="360"/>
            </a:xfrm>
            <a:prstGeom prst="line">
              <a:avLst/>
            </a:prstGeom>
            <a:ln w="12700">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sp>
          <p:nvSpPr>
            <p:cNvPr id="354" name="TextBox 5"/>
            <p:cNvSpPr/>
            <p:nvPr/>
          </p:nvSpPr>
          <p:spPr>
            <a:xfrm>
              <a:off x="9808920" y="737280"/>
              <a:ext cx="7750440" cy="184320"/>
            </a:xfrm>
            <a:prstGeom prst="rect">
              <a:avLst/>
            </a:prstGeom>
            <a:noFill/>
            <a:ln w="0">
              <a:noFill/>
            </a:ln>
          </p:spPr>
          <p:style>
            <a:lnRef idx="0"/>
            <a:fillRef idx="0"/>
            <a:effectRef idx="0"/>
            <a:fontRef idx="minor"/>
          </p:style>
          <p:txBody>
            <a:bodyPr lIns="0" rIns="0" tIns="0" bIns="0" anchor="t">
              <a:spAutoFit/>
            </a:bodyPr>
            <a:p>
              <a:pPr algn="r">
                <a:lnSpc>
                  <a:spcPts val="1454"/>
                </a:lnSpc>
              </a:pPr>
              <a:r>
                <a:rPr b="1" lang="fr-FR" sz="1500" strike="noStrike" u="none">
                  <a:solidFill>
                    <a:srgbClr val="ffffff"/>
                  </a:solidFill>
                  <a:uFillTx/>
                  <a:latin typeface="Coco Gothic Bold"/>
                  <a:ea typeface="Coco Gothic Bold"/>
                </a:rPr>
                <a:t>2025</a:t>
              </a:r>
              <a:endParaRPr b="0" lang="fr-FR" sz="1500" strike="noStrike" u="none">
                <a:solidFill>
                  <a:srgbClr val="ffffff"/>
                </a:solidFill>
                <a:uFillTx/>
                <a:latin typeface="Arial"/>
              </a:endParaRPr>
            </a:p>
          </p:txBody>
        </p:sp>
      </p:grpSp>
      <p:grpSp>
        <p:nvGrpSpPr>
          <p:cNvPr id="355" name="Group 7"/>
          <p:cNvGrpSpPr/>
          <p:nvPr/>
        </p:nvGrpSpPr>
        <p:grpSpPr>
          <a:xfrm>
            <a:off x="2756160" y="2868480"/>
            <a:ext cx="12772800" cy="6472800"/>
            <a:chOff x="2756160" y="2868480"/>
            <a:chExt cx="12772800" cy="6472800"/>
          </a:xfrm>
        </p:grpSpPr>
        <p:sp>
          <p:nvSpPr>
            <p:cNvPr id="356" name="Freeform 8"/>
            <p:cNvSpPr/>
            <p:nvPr/>
          </p:nvSpPr>
          <p:spPr>
            <a:xfrm>
              <a:off x="2756160" y="2868480"/>
              <a:ext cx="12772800" cy="6472800"/>
            </a:xfrm>
            <a:custGeom>
              <a:avLst/>
              <a:gdLst>
                <a:gd name="textAreaLeft" fmla="*/ 0 w 12772800"/>
                <a:gd name="textAreaRight" fmla="*/ 12774600 w 12772800"/>
                <a:gd name="textAreaTop" fmla="*/ 0 h 6472800"/>
                <a:gd name="textAreaBottom" fmla="*/ 6474600 h 6472800"/>
              </a:gdLst>
              <a:ahLst/>
              <a:rect l="textAreaLeft" t="textAreaTop" r="textAreaRight" b="textAreaBottom"/>
              <a:pathLst>
                <a:path w="3364767" h="1705554">
                  <a:moveTo>
                    <a:pt x="0" y="0"/>
                  </a:moveTo>
                  <a:lnTo>
                    <a:pt x="3364767" y="0"/>
                  </a:lnTo>
                  <a:lnTo>
                    <a:pt x="3364767" y="1705554"/>
                  </a:lnTo>
                  <a:lnTo>
                    <a:pt x="0" y="1705554"/>
                  </a:lnTo>
                  <a:close/>
                </a:path>
              </a:pathLst>
            </a:custGeom>
            <a:solidFill>
              <a:srgbClr val="fffdf7"/>
            </a:solid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357" name="TextBox 9"/>
            <p:cNvSpPr/>
            <p:nvPr/>
          </p:nvSpPr>
          <p:spPr>
            <a:xfrm>
              <a:off x="2756160" y="2940840"/>
              <a:ext cx="12772800" cy="6400440"/>
            </a:xfrm>
            <a:prstGeom prst="rect">
              <a:avLst/>
            </a:prstGeom>
            <a:no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grpSp>
      <p:sp>
        <p:nvSpPr>
          <p:cNvPr id="358" name="Freeform 10"/>
          <p:cNvSpPr/>
          <p:nvPr/>
        </p:nvSpPr>
        <p:spPr>
          <a:xfrm>
            <a:off x="3327480" y="3889800"/>
            <a:ext cx="12102120" cy="4839120"/>
          </a:xfrm>
          <a:custGeom>
            <a:avLst/>
            <a:gdLst>
              <a:gd name="textAreaLeft" fmla="*/ 0 w 12102120"/>
              <a:gd name="textAreaRight" fmla="*/ 12103920 w 12102120"/>
              <a:gd name="textAreaTop" fmla="*/ 0 h 4839120"/>
              <a:gd name="textAreaBottom" fmla="*/ 4840920 h 4839120"/>
            </a:gdLst>
            <a:ahLst/>
            <a:rect l="textAreaLeft" t="textAreaTop" r="textAreaRight" b="textAreaBottom"/>
            <a:pathLst>
              <a:path w="16139930" h="6455972">
                <a:moveTo>
                  <a:pt x="0" y="0"/>
                </a:moveTo>
                <a:lnTo>
                  <a:pt x="16139931" y="0"/>
                </a:lnTo>
                <a:lnTo>
                  <a:pt x="16139931" y="6455972"/>
                </a:lnTo>
                <a:lnTo>
                  <a:pt x="0" y="6455972"/>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359" name="TextBox 11"/>
          <p:cNvSpPr/>
          <p:nvPr/>
        </p:nvSpPr>
        <p:spPr>
          <a:xfrm>
            <a:off x="1821960" y="1372680"/>
            <a:ext cx="15095880" cy="1244160"/>
          </a:xfrm>
          <a:prstGeom prst="rect">
            <a:avLst/>
          </a:prstGeom>
          <a:noFill/>
          <a:ln w="0">
            <a:noFill/>
          </a:ln>
        </p:spPr>
        <p:style>
          <a:lnRef idx="0"/>
          <a:fillRef idx="0"/>
          <a:effectRef idx="0"/>
          <a:fontRef idx="minor"/>
        </p:style>
        <p:txBody>
          <a:bodyPr lIns="0" rIns="0" tIns="0" bIns="0" anchor="t">
            <a:spAutoFit/>
          </a:bodyPr>
          <a:p>
            <a:pPr algn="ctr">
              <a:lnSpc>
                <a:spcPts val="9799"/>
              </a:lnSpc>
            </a:pPr>
            <a:r>
              <a:rPr b="1" lang="fr-FR" sz="7000" strike="noStrike" u="none">
                <a:solidFill>
                  <a:srgbClr val="ffd21b"/>
                </a:solidFill>
                <a:uFillTx/>
                <a:latin typeface="Coco Gothic Bold"/>
                <a:ea typeface="Coco Gothic Bold"/>
              </a:rPr>
              <a:t>ANNEXE: ONDULEUR OFFLINE</a:t>
            </a:r>
            <a:endParaRPr b="0" lang="fr-FR" sz="7000" strike="noStrike" u="none">
              <a:solidFill>
                <a:srgbClr val="ffffff"/>
              </a:solidFill>
              <a:uFillTx/>
              <a:latin typeface="Arial"/>
            </a:endParaRPr>
          </a:p>
        </p:txBody>
      </p:sp>
      <p:sp>
        <p:nvSpPr>
          <p:cNvPr id="360" name="TextBox 12"/>
          <p:cNvSpPr/>
          <p:nvPr/>
        </p:nvSpPr>
        <p:spPr>
          <a:xfrm>
            <a:off x="2756160" y="3039120"/>
            <a:ext cx="4366800" cy="675000"/>
          </a:xfrm>
          <a:prstGeom prst="rect">
            <a:avLst/>
          </a:prstGeom>
          <a:noFill/>
          <a:ln w="0">
            <a:noFill/>
          </a:ln>
        </p:spPr>
        <p:style>
          <a:lnRef idx="0"/>
          <a:fillRef idx="0"/>
          <a:effectRef idx="0"/>
          <a:fontRef idx="minor"/>
        </p:style>
        <p:txBody>
          <a:bodyPr lIns="0" rIns="0" tIns="0" bIns="0" anchor="t">
            <a:spAutoFit/>
          </a:bodyPr>
          <a:p>
            <a:pPr algn="ctr">
              <a:lnSpc>
                <a:spcPts val="2659"/>
              </a:lnSpc>
            </a:pPr>
            <a:r>
              <a:rPr b="1" lang="fr-FR" sz="1900" strike="noStrike" u="none">
                <a:solidFill>
                  <a:srgbClr val="000000"/>
                </a:solidFill>
                <a:uFillTx/>
                <a:latin typeface="Coco Gothic Bold"/>
                <a:ea typeface="Coco Gothic Bold"/>
              </a:rPr>
              <a:t>SCHÉMA D’UN ONDULEUR OFFLINE</a:t>
            </a:r>
            <a:endParaRPr b="0" lang="fr-FR" sz="1900" strike="noStrike" u="none">
              <a:solidFill>
                <a:srgbClr val="ffffff"/>
              </a:solidFill>
              <a:uFillTx/>
              <a:latin typeface="Arial"/>
            </a:endParaRPr>
          </a:p>
        </p:txBody>
      </p:sp>
      <p:sp>
        <p:nvSpPr>
          <p:cNvPr id="361" name="TextBox 13"/>
          <p:cNvSpPr/>
          <p:nvPr/>
        </p:nvSpPr>
        <p:spPr>
          <a:xfrm>
            <a:off x="17206200" y="9210600"/>
            <a:ext cx="255600" cy="355320"/>
          </a:xfrm>
          <a:prstGeom prst="rect">
            <a:avLst/>
          </a:prstGeom>
          <a:noFill/>
          <a:ln w="0">
            <a:noFill/>
          </a:ln>
        </p:spPr>
        <p:style>
          <a:lnRef idx="0"/>
          <a:fillRef idx="0"/>
          <a:effectRef idx="0"/>
          <a:fontRef idx="minor"/>
        </p:style>
        <p:txBody>
          <a:bodyPr wrap="none" lIns="0" rIns="0" tIns="0" bIns="0" anchor="t">
            <a:spAutoFit/>
          </a:bodyPr>
          <a:p>
            <a:pPr algn="ctr">
              <a:lnSpc>
                <a:spcPts val="2801"/>
              </a:lnSpc>
            </a:pPr>
            <a:r>
              <a:rPr b="0" lang="fr-FR" sz="2000" strike="noStrike" u="none">
                <a:solidFill>
                  <a:srgbClr val="ffffff"/>
                </a:solidFill>
                <a:uFillTx/>
                <a:latin typeface="Open Sans"/>
                <a:ea typeface="Open Sans"/>
              </a:rPr>
              <a:t>26</a:t>
            </a:r>
            <a:endParaRPr b="0" lang="fr-FR" sz="20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grpSp>
        <p:nvGrpSpPr>
          <p:cNvPr id="362" name="Group 2"/>
          <p:cNvGrpSpPr/>
          <p:nvPr/>
        </p:nvGrpSpPr>
        <p:grpSpPr>
          <a:xfrm>
            <a:off x="725400" y="737280"/>
            <a:ext cx="16836840" cy="286920"/>
            <a:chOff x="725400" y="737280"/>
            <a:chExt cx="16836840" cy="286920"/>
          </a:xfrm>
        </p:grpSpPr>
        <p:sp>
          <p:nvSpPr>
            <p:cNvPr id="363" name="AutoShape 3"/>
            <p:cNvSpPr/>
            <p:nvPr/>
          </p:nvSpPr>
          <p:spPr>
            <a:xfrm>
              <a:off x="725400" y="1023840"/>
              <a:ext cx="16836840" cy="360"/>
            </a:xfrm>
            <a:prstGeom prst="line">
              <a:avLst/>
            </a:prstGeom>
            <a:ln w="12700">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sp>
          <p:nvSpPr>
            <p:cNvPr id="364" name="TextBox 5"/>
            <p:cNvSpPr/>
            <p:nvPr/>
          </p:nvSpPr>
          <p:spPr>
            <a:xfrm>
              <a:off x="9808920" y="737280"/>
              <a:ext cx="7750440" cy="184320"/>
            </a:xfrm>
            <a:prstGeom prst="rect">
              <a:avLst/>
            </a:prstGeom>
            <a:noFill/>
            <a:ln w="0">
              <a:noFill/>
            </a:ln>
          </p:spPr>
          <p:style>
            <a:lnRef idx="0"/>
            <a:fillRef idx="0"/>
            <a:effectRef idx="0"/>
            <a:fontRef idx="minor"/>
          </p:style>
          <p:txBody>
            <a:bodyPr lIns="0" rIns="0" tIns="0" bIns="0" anchor="t">
              <a:spAutoFit/>
            </a:bodyPr>
            <a:p>
              <a:pPr algn="r">
                <a:lnSpc>
                  <a:spcPts val="1454"/>
                </a:lnSpc>
              </a:pPr>
              <a:r>
                <a:rPr b="1" lang="fr-FR" sz="1500" strike="noStrike" u="none">
                  <a:solidFill>
                    <a:srgbClr val="ffffff"/>
                  </a:solidFill>
                  <a:uFillTx/>
                  <a:latin typeface="Coco Gothic Bold"/>
                  <a:ea typeface="Coco Gothic Bold"/>
                </a:rPr>
                <a:t>2025</a:t>
              </a:r>
              <a:endParaRPr b="0" lang="fr-FR" sz="1500" strike="noStrike" u="none">
                <a:solidFill>
                  <a:srgbClr val="ffffff"/>
                </a:solidFill>
                <a:uFillTx/>
                <a:latin typeface="Arial"/>
              </a:endParaRPr>
            </a:p>
          </p:txBody>
        </p:sp>
      </p:grpSp>
      <p:sp>
        <p:nvSpPr>
          <p:cNvPr id="365" name="Freeform 6"/>
          <p:cNvSpPr/>
          <p:nvPr/>
        </p:nvSpPr>
        <p:spPr>
          <a:xfrm>
            <a:off x="1854360" y="2356200"/>
            <a:ext cx="14576760" cy="7049880"/>
          </a:xfrm>
          <a:custGeom>
            <a:avLst/>
            <a:gdLst>
              <a:gd name="textAreaLeft" fmla="*/ 0 w 14576760"/>
              <a:gd name="textAreaRight" fmla="*/ 14578560 w 14576760"/>
              <a:gd name="textAreaTop" fmla="*/ 0 h 7049880"/>
              <a:gd name="textAreaBottom" fmla="*/ 7051680 h 7049880"/>
            </a:gdLst>
            <a:ahLst/>
            <a:rect l="textAreaLeft" t="textAreaTop" r="textAreaRight" b="textAreaBottom"/>
            <a:pathLst>
              <a:path w="14579503" h="7052835">
                <a:moveTo>
                  <a:pt x="0" y="0"/>
                </a:moveTo>
                <a:lnTo>
                  <a:pt x="14579502" y="0"/>
                </a:lnTo>
                <a:lnTo>
                  <a:pt x="14579502" y="7052834"/>
                </a:lnTo>
                <a:lnTo>
                  <a:pt x="0" y="7052834"/>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366" name="TextBox 7"/>
          <p:cNvSpPr/>
          <p:nvPr/>
        </p:nvSpPr>
        <p:spPr>
          <a:xfrm>
            <a:off x="17206200" y="9210600"/>
            <a:ext cx="255600" cy="355320"/>
          </a:xfrm>
          <a:prstGeom prst="rect">
            <a:avLst/>
          </a:prstGeom>
          <a:noFill/>
          <a:ln w="0">
            <a:noFill/>
          </a:ln>
        </p:spPr>
        <p:style>
          <a:lnRef idx="0"/>
          <a:fillRef idx="0"/>
          <a:effectRef idx="0"/>
          <a:fontRef idx="minor"/>
        </p:style>
        <p:txBody>
          <a:bodyPr wrap="none" lIns="0" rIns="0" tIns="0" bIns="0" anchor="t">
            <a:spAutoFit/>
          </a:bodyPr>
          <a:p>
            <a:pPr algn="ctr">
              <a:lnSpc>
                <a:spcPts val="2801"/>
              </a:lnSpc>
            </a:pPr>
            <a:r>
              <a:rPr b="0" lang="fr-FR" sz="2000" strike="noStrike" u="none">
                <a:solidFill>
                  <a:srgbClr val="ffffff"/>
                </a:solidFill>
                <a:uFillTx/>
                <a:latin typeface="Open Sans"/>
                <a:ea typeface="Open Sans"/>
              </a:rPr>
              <a:t>27</a:t>
            </a:r>
            <a:endParaRPr b="0" lang="fr-FR" sz="2000" strike="noStrike" u="none">
              <a:solidFill>
                <a:srgbClr val="ffffff"/>
              </a:solidFill>
              <a:uFillTx/>
              <a:latin typeface="Arial"/>
            </a:endParaRPr>
          </a:p>
        </p:txBody>
      </p:sp>
      <p:sp>
        <p:nvSpPr>
          <p:cNvPr id="367" name="TextBox 8"/>
          <p:cNvSpPr/>
          <p:nvPr/>
        </p:nvSpPr>
        <p:spPr>
          <a:xfrm>
            <a:off x="-180000" y="1260000"/>
            <a:ext cx="18537840" cy="1041120"/>
          </a:xfrm>
          <a:prstGeom prst="rect">
            <a:avLst/>
          </a:prstGeom>
          <a:noFill/>
          <a:ln w="0">
            <a:noFill/>
          </a:ln>
        </p:spPr>
        <p:style>
          <a:lnRef idx="0"/>
          <a:fillRef idx="0"/>
          <a:effectRef idx="0"/>
          <a:fontRef idx="minor"/>
        </p:style>
        <p:txBody>
          <a:bodyPr lIns="0" rIns="0" tIns="0" bIns="0" anchor="t">
            <a:spAutoFit/>
          </a:bodyPr>
          <a:p>
            <a:pPr algn="ctr">
              <a:lnSpc>
                <a:spcPts val="8201"/>
              </a:lnSpc>
            </a:pPr>
            <a:r>
              <a:rPr b="1" lang="fr-FR" sz="5400" strike="noStrike" u="none">
                <a:solidFill>
                  <a:srgbClr val="ffd21b"/>
                </a:solidFill>
                <a:uFillTx/>
                <a:latin typeface="Coco Gothic Bold"/>
                <a:ea typeface="Coco Gothic Bold"/>
              </a:rPr>
              <a:t>ANNEXE: SCHEMA INFRASTRUCTURE RÉSEAU</a:t>
            </a:r>
            <a:endParaRPr b="0" lang="fr-FR" sz="54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sp>
        <p:nvSpPr>
          <p:cNvPr id="368" name="TextBox 2"/>
          <p:cNvSpPr/>
          <p:nvPr/>
        </p:nvSpPr>
        <p:spPr>
          <a:xfrm>
            <a:off x="17206200" y="9210600"/>
            <a:ext cx="255600" cy="355320"/>
          </a:xfrm>
          <a:prstGeom prst="rect">
            <a:avLst/>
          </a:prstGeom>
          <a:noFill/>
          <a:ln w="0">
            <a:noFill/>
          </a:ln>
        </p:spPr>
        <p:style>
          <a:lnRef idx="0"/>
          <a:fillRef idx="0"/>
          <a:effectRef idx="0"/>
          <a:fontRef idx="minor"/>
        </p:style>
        <p:txBody>
          <a:bodyPr wrap="none" lIns="0" rIns="0" tIns="0" bIns="0" anchor="t">
            <a:spAutoFit/>
          </a:bodyPr>
          <a:p>
            <a:pPr algn="ctr">
              <a:lnSpc>
                <a:spcPts val="2801"/>
              </a:lnSpc>
            </a:pPr>
            <a:r>
              <a:rPr b="0" lang="fr-FR" sz="2000" strike="noStrike" u="none">
                <a:solidFill>
                  <a:srgbClr val="ffffff"/>
                </a:solidFill>
                <a:uFillTx/>
                <a:latin typeface="Open Sans"/>
                <a:ea typeface="Open Sans"/>
              </a:rPr>
              <a:t>28</a:t>
            </a:r>
            <a:endParaRPr b="0" lang="fr-FR" sz="2000" strike="noStrike" u="none">
              <a:solidFill>
                <a:srgbClr val="ffffff"/>
              </a:solidFill>
              <a:uFillTx/>
              <a:latin typeface="Arial"/>
            </a:endParaRPr>
          </a:p>
        </p:txBody>
      </p:sp>
      <p:grpSp>
        <p:nvGrpSpPr>
          <p:cNvPr id="369" name="Group 3"/>
          <p:cNvGrpSpPr/>
          <p:nvPr/>
        </p:nvGrpSpPr>
        <p:grpSpPr>
          <a:xfrm>
            <a:off x="725400" y="737280"/>
            <a:ext cx="16836840" cy="286920"/>
            <a:chOff x="725400" y="737280"/>
            <a:chExt cx="16836840" cy="286920"/>
          </a:xfrm>
        </p:grpSpPr>
        <p:sp>
          <p:nvSpPr>
            <p:cNvPr id="370" name="AutoShape 4"/>
            <p:cNvSpPr/>
            <p:nvPr/>
          </p:nvSpPr>
          <p:spPr>
            <a:xfrm>
              <a:off x="725400" y="1023840"/>
              <a:ext cx="16836840" cy="360"/>
            </a:xfrm>
            <a:prstGeom prst="line">
              <a:avLst/>
            </a:prstGeom>
            <a:ln w="12700">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sp>
          <p:nvSpPr>
            <p:cNvPr id="371" name="TextBox 6"/>
            <p:cNvSpPr/>
            <p:nvPr/>
          </p:nvSpPr>
          <p:spPr>
            <a:xfrm>
              <a:off x="9808920" y="737280"/>
              <a:ext cx="7750440" cy="184320"/>
            </a:xfrm>
            <a:prstGeom prst="rect">
              <a:avLst/>
            </a:prstGeom>
            <a:noFill/>
            <a:ln w="0">
              <a:noFill/>
            </a:ln>
          </p:spPr>
          <p:style>
            <a:lnRef idx="0"/>
            <a:fillRef idx="0"/>
            <a:effectRef idx="0"/>
            <a:fontRef idx="minor"/>
          </p:style>
          <p:txBody>
            <a:bodyPr lIns="0" rIns="0" tIns="0" bIns="0" anchor="t">
              <a:spAutoFit/>
            </a:bodyPr>
            <a:p>
              <a:pPr algn="r">
                <a:lnSpc>
                  <a:spcPts val="1454"/>
                </a:lnSpc>
              </a:pPr>
              <a:r>
                <a:rPr b="1" lang="fr-FR" sz="1500" strike="noStrike" u="none">
                  <a:solidFill>
                    <a:srgbClr val="ffffff"/>
                  </a:solidFill>
                  <a:uFillTx/>
                  <a:latin typeface="Coco Gothic Bold"/>
                  <a:ea typeface="Coco Gothic Bold"/>
                </a:rPr>
                <a:t>2025</a:t>
              </a:r>
              <a:endParaRPr b="0" lang="fr-FR" sz="1500" strike="noStrike" u="none">
                <a:solidFill>
                  <a:srgbClr val="ffffff"/>
                </a:solidFill>
                <a:uFillTx/>
                <a:latin typeface="Arial"/>
              </a:endParaRPr>
            </a:p>
          </p:txBody>
        </p:sp>
      </p:grpSp>
      <p:sp>
        <p:nvSpPr>
          <p:cNvPr id="372" name="TextBox 7"/>
          <p:cNvSpPr/>
          <p:nvPr/>
        </p:nvSpPr>
        <p:spPr>
          <a:xfrm>
            <a:off x="1821960" y="1372680"/>
            <a:ext cx="14641200" cy="1244160"/>
          </a:xfrm>
          <a:prstGeom prst="rect">
            <a:avLst/>
          </a:prstGeom>
          <a:noFill/>
          <a:ln w="0">
            <a:noFill/>
          </a:ln>
        </p:spPr>
        <p:style>
          <a:lnRef idx="0"/>
          <a:fillRef idx="0"/>
          <a:effectRef idx="0"/>
          <a:fontRef idx="minor"/>
        </p:style>
        <p:txBody>
          <a:bodyPr lIns="0" rIns="0" tIns="0" bIns="0" anchor="t">
            <a:spAutoFit/>
          </a:bodyPr>
          <a:p>
            <a:pPr algn="ctr">
              <a:lnSpc>
                <a:spcPts val="9799"/>
              </a:lnSpc>
            </a:pPr>
            <a:r>
              <a:rPr b="1" lang="fr-FR" sz="7000" strike="noStrike" u="none">
                <a:solidFill>
                  <a:srgbClr val="ffd21b"/>
                </a:solidFill>
                <a:uFillTx/>
                <a:latin typeface="Coco Gothic Bold"/>
                <a:ea typeface="Coco Gothic Bold"/>
              </a:rPr>
              <a:t>ANNEXE</a:t>
            </a:r>
            <a:endParaRPr b="0" lang="fr-FR" sz="7000" strike="noStrike" u="none">
              <a:solidFill>
                <a:srgbClr val="ffffff"/>
              </a:solidFill>
              <a:uFillTx/>
              <a:latin typeface="Arial"/>
            </a:endParaRPr>
          </a:p>
        </p:txBody>
      </p:sp>
      <p:sp>
        <p:nvSpPr>
          <p:cNvPr id="373" name="TextBox 8"/>
          <p:cNvSpPr/>
          <p:nvPr/>
        </p:nvSpPr>
        <p:spPr>
          <a:xfrm>
            <a:off x="1028880" y="3468240"/>
            <a:ext cx="17256600" cy="817560"/>
          </a:xfrm>
          <a:prstGeom prst="rect">
            <a:avLst/>
          </a:prstGeom>
          <a:noFill/>
          <a:ln w="0">
            <a:noFill/>
          </a:ln>
        </p:spPr>
        <p:style>
          <a:lnRef idx="0"/>
          <a:fillRef idx="0"/>
          <a:effectRef idx="0"/>
          <a:fontRef idx="minor"/>
        </p:style>
        <p:txBody>
          <a:bodyPr lIns="0" rIns="0" tIns="0" bIns="0" anchor="t">
            <a:spAutoFit/>
          </a:bodyPr>
          <a:p>
            <a:pPr>
              <a:lnSpc>
                <a:spcPts val="6440"/>
              </a:lnSpc>
            </a:pPr>
            <a:r>
              <a:rPr b="0" lang="fr-FR" sz="4600" strike="noStrike" u="sng">
                <a:solidFill>
                  <a:srgbClr val="0000ff"/>
                </a:solidFill>
                <a:uFillTx/>
                <a:latin typeface="arial"/>
                <a:ea typeface="arial"/>
                <a:hlinkClick r:id="rId1"/>
              </a:rPr>
              <a:t>https://www.se.com/ch/fr/products-runtime-graph/SMT3000RMI2UC/onduleur-apc-smartups-3-000-va-%C3%A9cran-lcd-montage-en-rack-2u-230v-avec-smartconnect/</a:t>
            </a:r>
            <a:endParaRPr b="0" lang="fr-FR" sz="46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sp>
        <p:nvSpPr>
          <p:cNvPr id="119" name="AutoShape 2"/>
          <p:cNvSpPr/>
          <p:nvPr/>
        </p:nvSpPr>
        <p:spPr>
          <a:xfrm>
            <a:off x="725400" y="1023840"/>
            <a:ext cx="16836840" cy="360"/>
          </a:xfrm>
          <a:prstGeom prst="line">
            <a:avLst/>
          </a:prstGeom>
          <a:ln w="9525">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grpSp>
        <p:nvGrpSpPr>
          <p:cNvPr id="120" name="Group 3"/>
          <p:cNvGrpSpPr/>
          <p:nvPr/>
        </p:nvGrpSpPr>
        <p:grpSpPr>
          <a:xfrm>
            <a:off x="725400" y="737280"/>
            <a:ext cx="16836840" cy="286920"/>
            <a:chOff x="725400" y="737280"/>
            <a:chExt cx="16836840" cy="286920"/>
          </a:xfrm>
        </p:grpSpPr>
        <p:sp>
          <p:nvSpPr>
            <p:cNvPr id="121" name="AutoShape 4"/>
            <p:cNvSpPr/>
            <p:nvPr/>
          </p:nvSpPr>
          <p:spPr>
            <a:xfrm>
              <a:off x="725400" y="1023840"/>
              <a:ext cx="16836840" cy="360"/>
            </a:xfrm>
            <a:prstGeom prst="line">
              <a:avLst/>
            </a:prstGeom>
            <a:ln w="12700">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sp>
          <p:nvSpPr>
            <p:cNvPr id="122" name="TextBox 5"/>
            <p:cNvSpPr/>
            <p:nvPr/>
          </p:nvSpPr>
          <p:spPr>
            <a:xfrm>
              <a:off x="725760" y="737280"/>
              <a:ext cx="7750440" cy="207720"/>
            </a:xfrm>
            <a:prstGeom prst="rect">
              <a:avLst/>
            </a:prstGeom>
            <a:no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123" name="TextBox 6"/>
            <p:cNvSpPr/>
            <p:nvPr/>
          </p:nvSpPr>
          <p:spPr>
            <a:xfrm>
              <a:off x="9808920" y="737280"/>
              <a:ext cx="7750440" cy="184320"/>
            </a:xfrm>
            <a:prstGeom prst="rect">
              <a:avLst/>
            </a:prstGeom>
            <a:noFill/>
            <a:ln w="0">
              <a:noFill/>
            </a:ln>
          </p:spPr>
          <p:style>
            <a:lnRef idx="0"/>
            <a:fillRef idx="0"/>
            <a:effectRef idx="0"/>
            <a:fontRef idx="minor"/>
          </p:style>
          <p:txBody>
            <a:bodyPr lIns="0" rIns="0" tIns="0" bIns="0" anchor="t">
              <a:spAutoFit/>
            </a:bodyPr>
            <a:p>
              <a:pPr algn="r">
                <a:lnSpc>
                  <a:spcPts val="1454"/>
                </a:lnSpc>
              </a:pPr>
              <a:r>
                <a:rPr b="1" lang="fr-FR" sz="1500" strike="noStrike" u="none">
                  <a:solidFill>
                    <a:srgbClr val="ffffff"/>
                  </a:solidFill>
                  <a:uFillTx/>
                  <a:latin typeface="Coco Gothic Bold"/>
                  <a:ea typeface="Coco Gothic Bold"/>
                </a:rPr>
                <a:t>2025</a:t>
              </a:r>
              <a:endParaRPr b="0" lang="fr-FR" sz="1500" strike="noStrike" u="none">
                <a:solidFill>
                  <a:srgbClr val="ffffff"/>
                </a:solidFill>
                <a:uFillTx/>
                <a:latin typeface="Arial"/>
              </a:endParaRPr>
            </a:p>
          </p:txBody>
        </p:sp>
      </p:grpSp>
      <p:sp>
        <p:nvSpPr>
          <p:cNvPr id="124" name="Freeform 7"/>
          <p:cNvSpPr/>
          <p:nvPr/>
        </p:nvSpPr>
        <p:spPr>
          <a:xfrm>
            <a:off x="11845440" y="3156840"/>
            <a:ext cx="4239720" cy="5194800"/>
          </a:xfrm>
          <a:custGeom>
            <a:avLst/>
            <a:gdLst>
              <a:gd name="textAreaLeft" fmla="*/ 0 w 4239720"/>
              <a:gd name="textAreaRight" fmla="*/ 4241520 w 4239720"/>
              <a:gd name="textAreaTop" fmla="*/ 0 h 5194800"/>
              <a:gd name="textAreaBottom" fmla="*/ 5196600 h 5194800"/>
            </a:gdLst>
            <a:ahLst/>
            <a:rect l="textAreaLeft" t="textAreaTop" r="textAreaRight" b="textAreaBottom"/>
            <a:pathLst>
              <a:path w="4242732" h="5197806">
                <a:moveTo>
                  <a:pt x="0" y="0"/>
                </a:moveTo>
                <a:lnTo>
                  <a:pt x="4242732" y="0"/>
                </a:lnTo>
                <a:lnTo>
                  <a:pt x="4242732" y="5197806"/>
                </a:lnTo>
                <a:lnTo>
                  <a:pt x="0" y="519780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125" name="TextBox 8"/>
          <p:cNvSpPr/>
          <p:nvPr/>
        </p:nvSpPr>
        <p:spPr>
          <a:xfrm>
            <a:off x="215640" y="3156840"/>
            <a:ext cx="10525320" cy="5361480"/>
          </a:xfrm>
          <a:prstGeom prst="rect">
            <a:avLst/>
          </a:prstGeom>
          <a:noFill/>
          <a:ln w="0">
            <a:noFill/>
          </a:ln>
        </p:spPr>
        <p:style>
          <a:lnRef idx="0"/>
          <a:fillRef idx="0"/>
          <a:effectRef idx="0"/>
          <a:fontRef idx="minor"/>
        </p:style>
        <p:txBody>
          <a:bodyPr lIns="0" rIns="0" tIns="0" bIns="0" anchor="t">
            <a:spAutoFit/>
          </a:bodyPr>
          <a:p>
            <a:pPr algn="ctr">
              <a:lnSpc>
                <a:spcPts val="3838"/>
              </a:lnSpc>
            </a:pPr>
            <a:r>
              <a:rPr b="1" lang="fr-FR" sz="2740" strike="noStrike" u="none">
                <a:solidFill>
                  <a:srgbClr val="ffffff"/>
                </a:solidFill>
                <a:uFillTx/>
                <a:latin typeface="Coco Gothic Bold"/>
                <a:ea typeface="Coco Gothic Bold"/>
              </a:rPr>
              <a:t>CI SOLUTIONS </a:t>
            </a:r>
            <a:endParaRPr b="0" lang="fr-FR" sz="2740" strike="noStrike" u="none">
              <a:solidFill>
                <a:srgbClr val="ffffff"/>
              </a:solidFill>
              <a:uFillTx/>
              <a:latin typeface="Arial"/>
            </a:endParaRPr>
          </a:p>
          <a:p>
            <a:pPr algn="ctr">
              <a:lnSpc>
                <a:spcPts val="3838"/>
              </a:lnSpc>
            </a:pPr>
            <a:endParaRPr b="0" lang="fr-FR" sz="2740" strike="noStrike" u="none">
              <a:solidFill>
                <a:srgbClr val="ffffff"/>
              </a:solidFill>
              <a:uFillTx/>
              <a:latin typeface="Arial"/>
            </a:endParaRPr>
          </a:p>
          <a:p>
            <a:pPr algn="ctr">
              <a:lnSpc>
                <a:spcPts val="3838"/>
              </a:lnSpc>
            </a:pPr>
            <a:r>
              <a:rPr b="1" lang="fr-FR" sz="2740" strike="noStrike" u="none">
                <a:solidFill>
                  <a:srgbClr val="ffffff"/>
                </a:solidFill>
                <a:uFillTx/>
                <a:latin typeface="Coco Gothic Bold"/>
                <a:ea typeface="Coco Gothic Bold"/>
              </a:rPr>
              <a:t>UNE ENTREPRISE SITUÉE À LONS (64).</a:t>
            </a:r>
            <a:endParaRPr b="0" lang="fr-FR" sz="2740" strike="noStrike" u="none">
              <a:solidFill>
                <a:srgbClr val="ffffff"/>
              </a:solidFill>
              <a:uFillTx/>
              <a:latin typeface="Arial"/>
            </a:endParaRPr>
          </a:p>
          <a:p>
            <a:pPr algn="ctr">
              <a:lnSpc>
                <a:spcPts val="3838"/>
              </a:lnSpc>
            </a:pPr>
            <a:endParaRPr b="0" lang="fr-FR" sz="2740" strike="noStrike" u="none">
              <a:solidFill>
                <a:srgbClr val="ffffff"/>
              </a:solidFill>
              <a:uFillTx/>
              <a:latin typeface="Arial"/>
            </a:endParaRPr>
          </a:p>
          <a:p>
            <a:pPr algn="ctr">
              <a:lnSpc>
                <a:spcPts val="3838"/>
              </a:lnSpc>
            </a:pPr>
            <a:r>
              <a:rPr b="1" lang="fr-FR" sz="2740" strike="noStrike" u="none">
                <a:solidFill>
                  <a:srgbClr val="ffffff"/>
                </a:solidFill>
                <a:uFillTx/>
                <a:latin typeface="Coco Gothic Bold"/>
                <a:ea typeface="Coco Gothic Bold"/>
              </a:rPr>
              <a:t>TÉLÉPHONIE IP, SÉCURITÉ, RÉSEAU</a:t>
            </a:r>
            <a:endParaRPr b="0" lang="fr-FR" sz="2740" strike="noStrike" u="none">
              <a:solidFill>
                <a:srgbClr val="ffffff"/>
              </a:solidFill>
              <a:uFillTx/>
              <a:latin typeface="Arial"/>
            </a:endParaRPr>
          </a:p>
          <a:p>
            <a:pPr algn="ctr">
              <a:lnSpc>
                <a:spcPts val="3838"/>
              </a:lnSpc>
            </a:pPr>
            <a:endParaRPr b="0" lang="fr-FR" sz="2740" strike="noStrike" u="none">
              <a:solidFill>
                <a:srgbClr val="ffffff"/>
              </a:solidFill>
              <a:uFillTx/>
              <a:latin typeface="Arial"/>
            </a:endParaRPr>
          </a:p>
          <a:p>
            <a:pPr algn="ctr">
              <a:lnSpc>
                <a:spcPts val="3838"/>
              </a:lnSpc>
            </a:pPr>
            <a:r>
              <a:rPr b="1" lang="fr-FR" sz="2740" strike="noStrike" u="none">
                <a:solidFill>
                  <a:srgbClr val="ffffff"/>
                </a:solidFill>
                <a:uFillTx/>
                <a:latin typeface="Coco Gothic Bold"/>
                <a:ea typeface="Coco Gothic Bold"/>
              </a:rPr>
              <a:t>LE DÉPLOIEMENT DE SERVEURS DANS DES BAIES. </a:t>
            </a:r>
            <a:endParaRPr b="0" lang="fr-FR" sz="2740" strike="noStrike" u="none">
              <a:solidFill>
                <a:srgbClr val="ffffff"/>
              </a:solidFill>
              <a:uFillTx/>
              <a:latin typeface="Arial"/>
            </a:endParaRPr>
          </a:p>
          <a:p>
            <a:pPr algn="ctr">
              <a:lnSpc>
                <a:spcPts val="3838"/>
              </a:lnSpc>
            </a:pPr>
            <a:endParaRPr b="0" lang="fr-FR" sz="2740" strike="noStrike" u="none">
              <a:solidFill>
                <a:srgbClr val="ffffff"/>
              </a:solidFill>
              <a:uFillTx/>
              <a:latin typeface="Arial"/>
            </a:endParaRPr>
          </a:p>
          <a:p>
            <a:pPr algn="ctr">
              <a:lnSpc>
                <a:spcPts val="3838"/>
              </a:lnSpc>
            </a:pPr>
            <a:r>
              <a:rPr b="1" lang="fr-FR" sz="2740" strike="noStrike" u="none">
                <a:solidFill>
                  <a:srgbClr val="ffffff"/>
                </a:solidFill>
                <a:uFillTx/>
                <a:latin typeface="Coco Gothic Bold"/>
                <a:ea typeface="Coco Gothic Bold"/>
              </a:rPr>
              <a:t> </a:t>
            </a:r>
            <a:r>
              <a:rPr b="1" lang="fr-FR" sz="2740" strike="noStrike" u="none">
                <a:solidFill>
                  <a:srgbClr val="ffffff"/>
                </a:solidFill>
                <a:uFillTx/>
                <a:latin typeface="Coco Gothic Bold"/>
                <a:ea typeface="Coco Gothic Bold"/>
              </a:rPr>
              <a:t>HÉBERGE PLUSIEURS GAMMES DE SERVEURS </a:t>
            </a:r>
            <a:endParaRPr b="0" lang="fr-FR" sz="2740" strike="noStrike" u="none">
              <a:solidFill>
                <a:srgbClr val="ffffff"/>
              </a:solidFill>
              <a:uFillTx/>
              <a:latin typeface="Arial"/>
            </a:endParaRPr>
          </a:p>
          <a:p>
            <a:pPr algn="ctr">
              <a:lnSpc>
                <a:spcPts val="3838"/>
              </a:lnSpc>
            </a:pPr>
            <a:endParaRPr b="0" lang="fr-FR" sz="2740" strike="noStrike" u="none">
              <a:solidFill>
                <a:srgbClr val="ffffff"/>
              </a:solidFill>
              <a:uFillTx/>
              <a:latin typeface="Arial"/>
            </a:endParaRPr>
          </a:p>
          <a:p>
            <a:pPr algn="ctr">
              <a:lnSpc>
                <a:spcPts val="3838"/>
              </a:lnSpc>
            </a:pPr>
            <a:r>
              <a:rPr b="1" lang="fr-FR" sz="2740" strike="noStrike" u="none">
                <a:solidFill>
                  <a:srgbClr val="ffffff"/>
                </a:solidFill>
                <a:uFillTx/>
                <a:latin typeface="Coco Gothic Bold"/>
                <a:ea typeface="Coco Gothic Bold"/>
              </a:rPr>
              <a:t>BAIES AVEC ONDULEURS</a:t>
            </a:r>
            <a:endParaRPr b="0" lang="fr-FR" sz="2740" strike="noStrike" u="none">
              <a:solidFill>
                <a:srgbClr val="ffffff"/>
              </a:solidFill>
              <a:uFillTx/>
              <a:latin typeface="Arial"/>
            </a:endParaRPr>
          </a:p>
        </p:txBody>
      </p:sp>
      <p:sp>
        <p:nvSpPr>
          <p:cNvPr id="126" name="TextBox 9"/>
          <p:cNvSpPr/>
          <p:nvPr/>
        </p:nvSpPr>
        <p:spPr>
          <a:xfrm>
            <a:off x="1550880" y="998640"/>
            <a:ext cx="15183000" cy="1110960"/>
          </a:xfrm>
          <a:prstGeom prst="rect">
            <a:avLst/>
          </a:prstGeom>
          <a:noFill/>
          <a:ln w="0">
            <a:noFill/>
          </a:ln>
        </p:spPr>
        <p:style>
          <a:lnRef idx="0"/>
          <a:fillRef idx="0"/>
          <a:effectRef idx="0"/>
          <a:fontRef idx="minor"/>
        </p:style>
        <p:txBody>
          <a:bodyPr lIns="0" rIns="0" tIns="0" bIns="0" anchor="t">
            <a:spAutoFit/>
          </a:bodyPr>
          <a:p>
            <a:pPr algn="ctr">
              <a:lnSpc>
                <a:spcPts val="8751"/>
              </a:lnSpc>
            </a:pPr>
            <a:r>
              <a:rPr b="1" lang="fr-FR" sz="6250" strike="noStrike" u="none">
                <a:solidFill>
                  <a:srgbClr val="ffd21b"/>
                </a:solidFill>
                <a:uFillTx/>
                <a:latin typeface="Coco Gothic Bold"/>
                <a:ea typeface="Coco Gothic Bold"/>
              </a:rPr>
              <a:t>PRÉSENTATION DE L’ENTREPRISE</a:t>
            </a:r>
            <a:endParaRPr b="0" lang="fr-FR" sz="6250" strike="noStrike" u="none">
              <a:solidFill>
                <a:srgbClr val="ffffff"/>
              </a:solidFill>
              <a:uFillTx/>
              <a:latin typeface="Arial"/>
            </a:endParaRPr>
          </a:p>
        </p:txBody>
      </p:sp>
      <p:sp>
        <p:nvSpPr>
          <p:cNvPr id="127" name="TextBox 10"/>
          <p:cNvSpPr/>
          <p:nvPr/>
        </p:nvSpPr>
        <p:spPr>
          <a:xfrm>
            <a:off x="17269920" y="9210600"/>
            <a:ext cx="128160" cy="355320"/>
          </a:xfrm>
          <a:prstGeom prst="rect">
            <a:avLst/>
          </a:prstGeom>
          <a:noFill/>
          <a:ln w="0">
            <a:noFill/>
          </a:ln>
        </p:spPr>
        <p:style>
          <a:lnRef idx="0"/>
          <a:fillRef idx="0"/>
          <a:effectRef idx="0"/>
          <a:fontRef idx="minor"/>
        </p:style>
        <p:txBody>
          <a:bodyPr wrap="none" lIns="0" rIns="0" tIns="0" bIns="0" anchor="t">
            <a:spAutoFit/>
          </a:bodyPr>
          <a:p>
            <a:pPr algn="ctr">
              <a:lnSpc>
                <a:spcPts val="2801"/>
              </a:lnSpc>
            </a:pPr>
            <a:r>
              <a:rPr b="0" lang="fr-FR" sz="2000" strike="noStrike" u="none">
                <a:solidFill>
                  <a:srgbClr val="ffffff"/>
                </a:solidFill>
                <a:uFillTx/>
                <a:latin typeface="Open Sans"/>
                <a:ea typeface="Open Sans"/>
              </a:rPr>
              <a:t>3</a:t>
            </a:r>
            <a:endParaRPr b="0" lang="fr-FR" sz="20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sp>
        <p:nvSpPr>
          <p:cNvPr id="128" name="Freeform 2"/>
          <p:cNvSpPr/>
          <p:nvPr/>
        </p:nvSpPr>
        <p:spPr>
          <a:xfrm>
            <a:off x="1028880" y="3553200"/>
            <a:ext cx="7282080" cy="5427720"/>
          </a:xfrm>
          <a:custGeom>
            <a:avLst/>
            <a:gdLst>
              <a:gd name="textAreaLeft" fmla="*/ 0 w 7282080"/>
              <a:gd name="textAreaRight" fmla="*/ 7283880 w 7282080"/>
              <a:gd name="textAreaTop" fmla="*/ 0 h 5427720"/>
              <a:gd name="textAreaBottom" fmla="*/ 5429520 h 5427720"/>
            </a:gdLst>
            <a:ahLst/>
            <a:rect l="textAreaLeft" t="textAreaTop" r="textAreaRight" b="textAreaBottom"/>
            <a:pathLst>
              <a:path w="7284814" h="5430498">
                <a:moveTo>
                  <a:pt x="0" y="0"/>
                </a:moveTo>
                <a:lnTo>
                  <a:pt x="7284814" y="0"/>
                </a:lnTo>
                <a:lnTo>
                  <a:pt x="7284814" y="5430498"/>
                </a:lnTo>
                <a:lnTo>
                  <a:pt x="0" y="5430498"/>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129" name="Freeform 3"/>
          <p:cNvSpPr/>
          <p:nvPr/>
        </p:nvSpPr>
        <p:spPr>
          <a:xfrm>
            <a:off x="14580000" y="6480000"/>
            <a:ext cx="2237760" cy="2221200"/>
          </a:xfrm>
          <a:custGeom>
            <a:avLst/>
            <a:gdLst>
              <a:gd name="textAreaLeft" fmla="*/ 0 w 2237760"/>
              <a:gd name="textAreaRight" fmla="*/ 2239560 w 2237760"/>
              <a:gd name="textAreaTop" fmla="*/ 0 h 2221200"/>
              <a:gd name="textAreaBottom" fmla="*/ 2223000 h 2221200"/>
            </a:gdLst>
            <a:ahLst/>
            <a:rect l="textAreaLeft" t="textAreaTop" r="textAreaRight" b="textAreaBottom"/>
            <a:pathLst>
              <a:path w="2600570" h="2584110">
                <a:moveTo>
                  <a:pt x="0" y="0"/>
                </a:moveTo>
                <a:lnTo>
                  <a:pt x="2600570" y="0"/>
                </a:lnTo>
                <a:lnTo>
                  <a:pt x="2600570" y="2584110"/>
                </a:lnTo>
                <a:lnTo>
                  <a:pt x="0" y="2584110"/>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130" name="TextBox 4"/>
          <p:cNvSpPr/>
          <p:nvPr/>
        </p:nvSpPr>
        <p:spPr>
          <a:xfrm>
            <a:off x="733680" y="1260000"/>
            <a:ext cx="16544160" cy="1244160"/>
          </a:xfrm>
          <a:prstGeom prst="rect">
            <a:avLst/>
          </a:prstGeom>
          <a:noFill/>
          <a:ln w="0">
            <a:noFill/>
          </a:ln>
        </p:spPr>
        <p:style>
          <a:lnRef idx="0"/>
          <a:fillRef idx="0"/>
          <a:effectRef idx="0"/>
          <a:fontRef idx="minor"/>
        </p:style>
        <p:txBody>
          <a:bodyPr lIns="0" rIns="0" tIns="0" bIns="0" anchor="t">
            <a:spAutoFit/>
          </a:bodyPr>
          <a:p>
            <a:pPr algn="ctr">
              <a:lnSpc>
                <a:spcPts val="9799"/>
              </a:lnSpc>
            </a:pPr>
            <a:r>
              <a:rPr b="1" lang="fr-FR" sz="7000" strike="noStrike" u="none">
                <a:solidFill>
                  <a:srgbClr val="ffd21b"/>
                </a:solidFill>
                <a:uFillTx/>
                <a:latin typeface="Coco Gothic Bold"/>
                <a:ea typeface="Coco Gothic Bold"/>
              </a:rPr>
              <a:t>PRESENTATION D’UN ONDULEUR</a:t>
            </a:r>
            <a:endParaRPr b="0" lang="fr-FR" sz="7000" strike="noStrike" u="none">
              <a:solidFill>
                <a:srgbClr val="ffffff"/>
              </a:solidFill>
              <a:uFillTx/>
              <a:latin typeface="Arial"/>
            </a:endParaRPr>
          </a:p>
        </p:txBody>
      </p:sp>
      <p:sp>
        <p:nvSpPr>
          <p:cNvPr id="131" name="TextBox 5"/>
          <p:cNvSpPr/>
          <p:nvPr/>
        </p:nvSpPr>
        <p:spPr>
          <a:xfrm>
            <a:off x="1509840" y="3016080"/>
            <a:ext cx="6319440" cy="550800"/>
          </a:xfrm>
          <a:prstGeom prst="rect">
            <a:avLst/>
          </a:prstGeom>
          <a:noFill/>
          <a:ln w="0">
            <a:noFill/>
          </a:ln>
        </p:spPr>
        <p:style>
          <a:lnRef idx="0"/>
          <a:fillRef idx="0"/>
          <a:effectRef idx="0"/>
          <a:fontRef idx="minor"/>
        </p:style>
        <p:txBody>
          <a:bodyPr lIns="0" rIns="0" tIns="0" bIns="0" anchor="t">
            <a:spAutoFit/>
          </a:bodyPr>
          <a:p>
            <a:pPr algn="ctr">
              <a:lnSpc>
                <a:spcPts val="4340"/>
              </a:lnSpc>
            </a:pPr>
            <a:r>
              <a:rPr b="1" lang="fr-FR" sz="3100" strike="noStrike" u="none">
                <a:solidFill>
                  <a:srgbClr val="ffffff"/>
                </a:solidFill>
                <a:uFillTx/>
                <a:latin typeface="Coco Gothic Bold"/>
                <a:ea typeface="Coco Gothic Bold"/>
              </a:rPr>
              <a:t>L’APC SMART UPS 3000VA</a:t>
            </a:r>
            <a:endParaRPr b="0" lang="fr-FR" sz="3100" strike="noStrike" u="none">
              <a:solidFill>
                <a:srgbClr val="ffffff"/>
              </a:solidFill>
              <a:uFillTx/>
              <a:latin typeface="Arial"/>
            </a:endParaRPr>
          </a:p>
        </p:txBody>
      </p:sp>
      <p:sp>
        <p:nvSpPr>
          <p:cNvPr id="132" name="TextBox 6"/>
          <p:cNvSpPr/>
          <p:nvPr/>
        </p:nvSpPr>
        <p:spPr>
          <a:xfrm>
            <a:off x="17269920" y="9210600"/>
            <a:ext cx="128160" cy="355320"/>
          </a:xfrm>
          <a:prstGeom prst="rect">
            <a:avLst/>
          </a:prstGeom>
          <a:noFill/>
          <a:ln w="0">
            <a:noFill/>
          </a:ln>
        </p:spPr>
        <p:style>
          <a:lnRef idx="0"/>
          <a:fillRef idx="0"/>
          <a:effectRef idx="0"/>
          <a:fontRef idx="minor"/>
        </p:style>
        <p:txBody>
          <a:bodyPr wrap="none" lIns="0" rIns="0" tIns="0" bIns="0" anchor="t">
            <a:spAutoFit/>
          </a:bodyPr>
          <a:p>
            <a:pPr algn="ctr">
              <a:lnSpc>
                <a:spcPts val="2801"/>
              </a:lnSpc>
            </a:pPr>
            <a:r>
              <a:rPr b="0" lang="fr-FR" sz="2000" strike="noStrike" u="none">
                <a:solidFill>
                  <a:srgbClr val="ffffff"/>
                </a:solidFill>
                <a:uFillTx/>
                <a:latin typeface="Open Sans"/>
                <a:ea typeface="Open Sans"/>
              </a:rPr>
              <a:t>4</a:t>
            </a:r>
            <a:endParaRPr b="0" lang="fr-FR" sz="2000" strike="noStrike" u="none">
              <a:solidFill>
                <a:srgbClr val="ffffff"/>
              </a:solidFill>
              <a:uFillTx/>
              <a:latin typeface="Arial"/>
            </a:endParaRPr>
          </a:p>
        </p:txBody>
      </p:sp>
      <p:sp>
        <p:nvSpPr>
          <p:cNvPr id="133" name="TextBox 7"/>
          <p:cNvSpPr/>
          <p:nvPr/>
        </p:nvSpPr>
        <p:spPr>
          <a:xfrm>
            <a:off x="11881080" y="3210480"/>
            <a:ext cx="2972160" cy="550800"/>
          </a:xfrm>
          <a:prstGeom prst="rect">
            <a:avLst/>
          </a:prstGeom>
          <a:noFill/>
          <a:ln w="0">
            <a:noFill/>
          </a:ln>
        </p:spPr>
        <p:style>
          <a:lnRef idx="0"/>
          <a:fillRef idx="0"/>
          <a:effectRef idx="0"/>
          <a:fontRef idx="minor"/>
        </p:style>
        <p:txBody>
          <a:bodyPr lIns="0" rIns="0" tIns="0" bIns="0" anchor="t">
            <a:spAutoFit/>
          </a:bodyPr>
          <a:p>
            <a:pPr algn="ctr">
              <a:lnSpc>
                <a:spcPts val="4340"/>
              </a:lnSpc>
            </a:pPr>
            <a:r>
              <a:rPr b="1" lang="fr-FR" sz="3100" strike="noStrike" u="none">
                <a:solidFill>
                  <a:srgbClr val="ffffff"/>
                </a:solidFill>
                <a:uFillTx/>
                <a:latin typeface="Coco Gothic Bold"/>
                <a:ea typeface="Coco Gothic Bold"/>
              </a:rPr>
              <a:t>AUTONOMIE:</a:t>
            </a:r>
            <a:endParaRPr b="0" lang="fr-FR" sz="3100" strike="noStrike" u="none">
              <a:solidFill>
                <a:srgbClr val="ffffff"/>
              </a:solidFill>
              <a:uFillTx/>
              <a:latin typeface="Arial"/>
            </a:endParaRPr>
          </a:p>
        </p:txBody>
      </p:sp>
      <p:sp>
        <p:nvSpPr>
          <p:cNvPr id="134" name="TextBox 8"/>
          <p:cNvSpPr/>
          <p:nvPr/>
        </p:nvSpPr>
        <p:spPr>
          <a:xfrm>
            <a:off x="10171440" y="3867480"/>
            <a:ext cx="7106400" cy="1101960"/>
          </a:xfrm>
          <a:prstGeom prst="rect">
            <a:avLst/>
          </a:prstGeom>
          <a:noFill/>
          <a:ln w="0">
            <a:noFill/>
          </a:ln>
        </p:spPr>
        <p:style>
          <a:lnRef idx="0"/>
          <a:fillRef idx="0"/>
          <a:effectRef idx="0"/>
          <a:fontRef idx="minor"/>
        </p:style>
        <p:txBody>
          <a:bodyPr lIns="0" rIns="0" tIns="0" bIns="0" anchor="t">
            <a:spAutoFit/>
          </a:bodyPr>
          <a:p>
            <a:pPr algn="ctr">
              <a:lnSpc>
                <a:spcPts val="4340"/>
              </a:lnSpc>
            </a:pPr>
            <a:r>
              <a:rPr b="1" lang="fr-FR" sz="3100" strike="noStrike" u="none">
                <a:solidFill>
                  <a:srgbClr val="ffffff"/>
                </a:solidFill>
                <a:uFillTx/>
                <a:latin typeface="Coco Gothic Bold"/>
                <a:ea typeface="Coco Gothic Bold"/>
              </a:rPr>
              <a:t>SERVEUR PÉDAGOGIQUE: 230W</a:t>
            </a:r>
            <a:endParaRPr b="0" lang="fr-FR" sz="3100" strike="noStrike" u="none">
              <a:solidFill>
                <a:srgbClr val="ffffff"/>
              </a:solidFill>
              <a:uFillTx/>
              <a:latin typeface="Arial"/>
            </a:endParaRPr>
          </a:p>
          <a:p>
            <a:pPr algn="ctr">
              <a:lnSpc>
                <a:spcPts val="4340"/>
              </a:lnSpc>
            </a:pPr>
            <a:endParaRPr b="0" lang="fr-FR" sz="3100" strike="noStrike" u="none">
              <a:solidFill>
                <a:srgbClr val="ffffff"/>
              </a:solidFill>
              <a:uFillTx/>
              <a:latin typeface="Arial"/>
            </a:endParaRPr>
          </a:p>
        </p:txBody>
      </p:sp>
      <p:sp>
        <p:nvSpPr>
          <p:cNvPr id="135" name="TextBox 9"/>
          <p:cNvSpPr/>
          <p:nvPr/>
        </p:nvSpPr>
        <p:spPr>
          <a:xfrm>
            <a:off x="10480680" y="4593600"/>
            <a:ext cx="6437160" cy="550800"/>
          </a:xfrm>
          <a:prstGeom prst="rect">
            <a:avLst/>
          </a:prstGeom>
          <a:noFill/>
          <a:ln w="0">
            <a:noFill/>
          </a:ln>
        </p:spPr>
        <p:style>
          <a:lnRef idx="0"/>
          <a:fillRef idx="0"/>
          <a:effectRef idx="0"/>
          <a:fontRef idx="minor"/>
        </p:style>
        <p:txBody>
          <a:bodyPr lIns="0" rIns="0" tIns="0" bIns="0" anchor="t">
            <a:spAutoFit/>
          </a:bodyPr>
          <a:p>
            <a:pPr algn="ctr">
              <a:lnSpc>
                <a:spcPts val="4340"/>
              </a:lnSpc>
            </a:pPr>
            <a:r>
              <a:rPr b="1" lang="fr-FR" sz="3100" strike="noStrike" u="none">
                <a:solidFill>
                  <a:srgbClr val="ffffff"/>
                </a:solidFill>
                <a:uFillTx/>
                <a:latin typeface="Coco Gothic Bold"/>
                <a:ea typeface="Coco Gothic Bold"/>
              </a:rPr>
              <a:t>SERVEUR ANTI-VIRUS: 350W</a:t>
            </a:r>
            <a:endParaRPr b="0" lang="fr-FR" sz="3100" strike="noStrike" u="none">
              <a:solidFill>
                <a:srgbClr val="ffffff"/>
              </a:solidFill>
              <a:uFillTx/>
              <a:latin typeface="Arial"/>
            </a:endParaRPr>
          </a:p>
        </p:txBody>
      </p:sp>
      <p:sp>
        <p:nvSpPr>
          <p:cNvPr id="136" name="TextBox 10"/>
          <p:cNvSpPr/>
          <p:nvPr/>
        </p:nvSpPr>
        <p:spPr>
          <a:xfrm>
            <a:off x="10440000" y="5400000"/>
            <a:ext cx="6477840" cy="550800"/>
          </a:xfrm>
          <a:prstGeom prst="rect">
            <a:avLst/>
          </a:prstGeom>
          <a:noFill/>
          <a:ln w="0">
            <a:noFill/>
          </a:ln>
        </p:spPr>
        <p:style>
          <a:lnRef idx="0"/>
          <a:fillRef idx="0"/>
          <a:effectRef idx="0"/>
          <a:fontRef idx="minor"/>
        </p:style>
        <p:txBody>
          <a:bodyPr lIns="0" rIns="0" tIns="0" bIns="0" anchor="t">
            <a:spAutoFit/>
          </a:bodyPr>
          <a:p>
            <a:pPr algn="ctr">
              <a:lnSpc>
                <a:spcPts val="4340"/>
              </a:lnSpc>
            </a:pPr>
            <a:r>
              <a:rPr b="1" lang="fr-FR" sz="3100" strike="noStrike" u="none">
                <a:solidFill>
                  <a:srgbClr val="ffffff"/>
                </a:solidFill>
                <a:uFillTx/>
                <a:latin typeface="Coco Gothic Bold"/>
                <a:ea typeface="Coco Gothic Bold"/>
              </a:rPr>
              <a:t>AUTONOMIE = 33 MINUTES</a:t>
            </a:r>
            <a:endParaRPr b="0" lang="fr-FR" sz="3100" strike="noStrike" u="none">
              <a:solidFill>
                <a:srgbClr val="ffffff"/>
              </a:solidFill>
              <a:uFillTx/>
              <a:latin typeface="Arial"/>
            </a:endParaRPr>
          </a:p>
        </p:txBody>
      </p:sp>
      <p:sp>
        <p:nvSpPr>
          <p:cNvPr id="137" name="TextBox 11"/>
          <p:cNvSpPr/>
          <p:nvPr/>
        </p:nvSpPr>
        <p:spPr>
          <a:xfrm>
            <a:off x="8253000" y="7225560"/>
            <a:ext cx="6504840" cy="550800"/>
          </a:xfrm>
          <a:prstGeom prst="rect">
            <a:avLst/>
          </a:prstGeom>
          <a:noFill/>
          <a:ln w="0">
            <a:noFill/>
          </a:ln>
        </p:spPr>
        <p:style>
          <a:lnRef idx="0"/>
          <a:fillRef idx="0"/>
          <a:effectRef idx="0"/>
          <a:fontRef idx="minor"/>
        </p:style>
        <p:txBody>
          <a:bodyPr lIns="0" rIns="0" tIns="0" bIns="0" anchor="t">
            <a:spAutoFit/>
          </a:bodyPr>
          <a:p>
            <a:pPr algn="ctr">
              <a:lnSpc>
                <a:spcPts val="4340"/>
              </a:lnSpc>
            </a:pPr>
            <a:r>
              <a:rPr b="1" lang="fr-FR" sz="3100" strike="noStrike" u="none">
                <a:solidFill>
                  <a:srgbClr val="ffffff"/>
                </a:solidFill>
                <a:uFillTx/>
                <a:latin typeface="Coco Gothic Bold"/>
                <a:ea typeface="Coco Gothic Bold"/>
              </a:rPr>
              <a:t>GRAPHIQUE D’AUTONOMIE: </a:t>
            </a:r>
            <a:endParaRPr b="0" lang="fr-FR" sz="3100" strike="noStrike" u="none">
              <a:solidFill>
                <a:srgbClr val="ffffff"/>
              </a:solidFill>
              <a:uFillTx/>
              <a:latin typeface="Arial"/>
            </a:endParaRPr>
          </a:p>
        </p:txBody>
      </p:sp>
      <p:grpSp>
        <p:nvGrpSpPr>
          <p:cNvPr id="138" name="Group 4"/>
          <p:cNvGrpSpPr/>
          <p:nvPr/>
        </p:nvGrpSpPr>
        <p:grpSpPr>
          <a:xfrm>
            <a:off x="725400" y="737280"/>
            <a:ext cx="16836840" cy="286920"/>
            <a:chOff x="725400" y="737280"/>
            <a:chExt cx="16836840" cy="286920"/>
          </a:xfrm>
        </p:grpSpPr>
        <p:sp>
          <p:nvSpPr>
            <p:cNvPr id="139" name="AutoShape 5"/>
            <p:cNvSpPr/>
            <p:nvPr/>
          </p:nvSpPr>
          <p:spPr>
            <a:xfrm>
              <a:off x="725400" y="1023840"/>
              <a:ext cx="16836840" cy="360"/>
            </a:xfrm>
            <a:prstGeom prst="line">
              <a:avLst/>
            </a:prstGeom>
            <a:ln w="12700">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sp>
          <p:nvSpPr>
            <p:cNvPr id="140" name="TextBox 7"/>
            <p:cNvSpPr/>
            <p:nvPr/>
          </p:nvSpPr>
          <p:spPr>
            <a:xfrm>
              <a:off x="9808920" y="737280"/>
              <a:ext cx="7750440" cy="184320"/>
            </a:xfrm>
            <a:prstGeom prst="rect">
              <a:avLst/>
            </a:prstGeom>
            <a:noFill/>
            <a:ln w="0">
              <a:noFill/>
            </a:ln>
          </p:spPr>
          <p:style>
            <a:lnRef idx="0"/>
            <a:fillRef idx="0"/>
            <a:effectRef idx="0"/>
            <a:fontRef idx="minor"/>
          </p:style>
          <p:txBody>
            <a:bodyPr lIns="0" rIns="0" tIns="0" bIns="0" anchor="t">
              <a:spAutoFit/>
            </a:bodyPr>
            <a:p>
              <a:pPr algn="r">
                <a:lnSpc>
                  <a:spcPts val="1454"/>
                </a:lnSpc>
              </a:pPr>
              <a:r>
                <a:rPr b="1" lang="fr-FR" sz="1500" strike="noStrike" u="none">
                  <a:solidFill>
                    <a:srgbClr val="ffffff"/>
                  </a:solidFill>
                  <a:uFillTx/>
                  <a:latin typeface="Coco Gothic Bold"/>
                  <a:ea typeface="Coco Gothic Bold"/>
                </a:rPr>
                <a:t>2025</a:t>
              </a:r>
              <a:endParaRPr b="0" lang="fr-FR" sz="1500" strike="noStrike" u="none">
                <a:solidFill>
                  <a:srgbClr val="ffffff"/>
                </a:solidFill>
                <a:uFillTx/>
                <a:latin typeface="Arial"/>
              </a:endParaRPr>
            </a:p>
          </p:txBody>
        </p:sp>
      </p:gr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sp>
        <p:nvSpPr>
          <p:cNvPr id="141" name="Freeform 2"/>
          <p:cNvSpPr/>
          <p:nvPr/>
        </p:nvSpPr>
        <p:spPr>
          <a:xfrm>
            <a:off x="240120" y="3135960"/>
            <a:ext cx="17319240" cy="5843520"/>
          </a:xfrm>
          <a:custGeom>
            <a:avLst/>
            <a:gdLst>
              <a:gd name="textAreaLeft" fmla="*/ 0 w 17319240"/>
              <a:gd name="textAreaRight" fmla="*/ 17321040 w 17319240"/>
              <a:gd name="textAreaTop" fmla="*/ 0 h 5843520"/>
              <a:gd name="textAreaBottom" fmla="*/ 5845320 h 5843520"/>
            </a:gdLst>
            <a:ahLst/>
            <a:rect l="textAreaLeft" t="textAreaTop" r="textAreaRight" b="textAreaBottom"/>
            <a:pathLst>
              <a:path w="17322225" h="5846251">
                <a:moveTo>
                  <a:pt x="0" y="0"/>
                </a:moveTo>
                <a:lnTo>
                  <a:pt x="17322225" y="0"/>
                </a:lnTo>
                <a:lnTo>
                  <a:pt x="17322225" y="5846250"/>
                </a:lnTo>
                <a:lnTo>
                  <a:pt x="0" y="584625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142" name="TextBox 3"/>
          <p:cNvSpPr/>
          <p:nvPr/>
        </p:nvSpPr>
        <p:spPr>
          <a:xfrm>
            <a:off x="17269920" y="9210600"/>
            <a:ext cx="128160" cy="355320"/>
          </a:xfrm>
          <a:prstGeom prst="rect">
            <a:avLst/>
          </a:prstGeom>
          <a:noFill/>
          <a:ln w="0">
            <a:noFill/>
          </a:ln>
        </p:spPr>
        <p:style>
          <a:lnRef idx="0"/>
          <a:fillRef idx="0"/>
          <a:effectRef idx="0"/>
          <a:fontRef idx="minor"/>
        </p:style>
        <p:txBody>
          <a:bodyPr wrap="none" lIns="0" rIns="0" tIns="0" bIns="0" anchor="t">
            <a:spAutoFit/>
          </a:bodyPr>
          <a:p>
            <a:pPr algn="ctr">
              <a:lnSpc>
                <a:spcPts val="2801"/>
              </a:lnSpc>
            </a:pPr>
            <a:r>
              <a:rPr b="0" lang="fr-FR" sz="2000" strike="noStrike" u="none">
                <a:solidFill>
                  <a:srgbClr val="ffffff"/>
                </a:solidFill>
                <a:uFillTx/>
                <a:latin typeface="Open Sans"/>
                <a:ea typeface="Open Sans"/>
              </a:rPr>
              <a:t>5</a:t>
            </a:r>
            <a:endParaRPr b="0" lang="fr-FR" sz="2000" strike="noStrike" u="none">
              <a:solidFill>
                <a:srgbClr val="ffffff"/>
              </a:solidFill>
              <a:uFillTx/>
              <a:latin typeface="Arial"/>
            </a:endParaRPr>
          </a:p>
        </p:txBody>
      </p:sp>
      <p:grpSp>
        <p:nvGrpSpPr>
          <p:cNvPr id="143" name="Group 4"/>
          <p:cNvGrpSpPr/>
          <p:nvPr/>
        </p:nvGrpSpPr>
        <p:grpSpPr>
          <a:xfrm>
            <a:off x="725400" y="737280"/>
            <a:ext cx="16836840" cy="286920"/>
            <a:chOff x="725400" y="737280"/>
            <a:chExt cx="16836840" cy="286920"/>
          </a:xfrm>
        </p:grpSpPr>
        <p:sp>
          <p:nvSpPr>
            <p:cNvPr id="144" name="AutoShape 5"/>
            <p:cNvSpPr/>
            <p:nvPr/>
          </p:nvSpPr>
          <p:spPr>
            <a:xfrm>
              <a:off x="725400" y="1023840"/>
              <a:ext cx="16836840" cy="360"/>
            </a:xfrm>
            <a:prstGeom prst="line">
              <a:avLst/>
            </a:prstGeom>
            <a:ln w="12700">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sp>
          <p:nvSpPr>
            <p:cNvPr id="145" name="TextBox 7"/>
            <p:cNvSpPr/>
            <p:nvPr/>
          </p:nvSpPr>
          <p:spPr>
            <a:xfrm>
              <a:off x="9808920" y="737280"/>
              <a:ext cx="7750440" cy="184320"/>
            </a:xfrm>
            <a:prstGeom prst="rect">
              <a:avLst/>
            </a:prstGeom>
            <a:noFill/>
            <a:ln w="0">
              <a:noFill/>
            </a:ln>
          </p:spPr>
          <p:style>
            <a:lnRef idx="0"/>
            <a:fillRef idx="0"/>
            <a:effectRef idx="0"/>
            <a:fontRef idx="minor"/>
          </p:style>
          <p:txBody>
            <a:bodyPr lIns="0" rIns="0" tIns="0" bIns="0" anchor="t">
              <a:spAutoFit/>
            </a:bodyPr>
            <a:p>
              <a:pPr algn="r">
                <a:lnSpc>
                  <a:spcPts val="1454"/>
                </a:lnSpc>
              </a:pPr>
              <a:r>
                <a:rPr b="1" lang="fr-FR" sz="1500" strike="noStrike" u="none">
                  <a:solidFill>
                    <a:srgbClr val="ffffff"/>
                  </a:solidFill>
                  <a:uFillTx/>
                  <a:latin typeface="Coco Gothic Bold"/>
                  <a:ea typeface="Coco Gothic Bold"/>
                </a:rPr>
                <a:t>2025</a:t>
              </a:r>
              <a:endParaRPr b="0" lang="fr-FR" sz="1500" strike="noStrike" u="none">
                <a:solidFill>
                  <a:srgbClr val="ffffff"/>
                </a:solidFill>
                <a:uFillTx/>
                <a:latin typeface="Arial"/>
              </a:endParaRPr>
            </a:p>
          </p:txBody>
        </p:sp>
      </p:grpSp>
      <p:sp>
        <p:nvSpPr>
          <p:cNvPr id="146" name="TextBox 8"/>
          <p:cNvSpPr/>
          <p:nvPr/>
        </p:nvSpPr>
        <p:spPr>
          <a:xfrm>
            <a:off x="938520" y="1189440"/>
            <a:ext cx="16463160" cy="1244160"/>
          </a:xfrm>
          <a:prstGeom prst="rect">
            <a:avLst/>
          </a:prstGeom>
          <a:noFill/>
          <a:ln w="0">
            <a:noFill/>
          </a:ln>
        </p:spPr>
        <p:style>
          <a:lnRef idx="0"/>
          <a:fillRef idx="0"/>
          <a:effectRef idx="0"/>
          <a:fontRef idx="minor"/>
        </p:style>
        <p:txBody>
          <a:bodyPr lIns="0" rIns="0" tIns="0" bIns="0" anchor="t">
            <a:spAutoFit/>
          </a:bodyPr>
          <a:p>
            <a:pPr algn="ctr">
              <a:lnSpc>
                <a:spcPts val="9799"/>
              </a:lnSpc>
            </a:pPr>
            <a:r>
              <a:rPr b="1" lang="fr-FR" sz="7000" strike="noStrike" u="none">
                <a:solidFill>
                  <a:srgbClr val="ffd21b"/>
                </a:solidFill>
                <a:uFillTx/>
                <a:latin typeface="Coco Gothic Bold"/>
                <a:ea typeface="Coco Gothic Bold"/>
              </a:rPr>
              <a:t>AUTONOMIE ONDULEUR</a:t>
            </a:r>
            <a:endParaRPr b="0" lang="fr-FR" sz="7000" strike="noStrike" u="none">
              <a:solidFill>
                <a:srgbClr val="ffffff"/>
              </a:solidFill>
              <a:uFillTx/>
              <a:latin typeface="Arial"/>
            </a:endParaRPr>
          </a:p>
        </p:txBody>
      </p:sp>
      <p:sp>
        <p:nvSpPr>
          <p:cNvPr id="147" name="TextBox 9"/>
          <p:cNvSpPr/>
          <p:nvPr/>
        </p:nvSpPr>
        <p:spPr>
          <a:xfrm>
            <a:off x="240120" y="2740320"/>
            <a:ext cx="4270680" cy="370440"/>
          </a:xfrm>
          <a:prstGeom prst="rect">
            <a:avLst/>
          </a:prstGeom>
          <a:noFill/>
          <a:ln w="0">
            <a:noFill/>
          </a:ln>
        </p:spPr>
        <p:style>
          <a:lnRef idx="0"/>
          <a:fillRef idx="0"/>
          <a:effectRef idx="0"/>
          <a:fontRef idx="minor"/>
        </p:style>
        <p:txBody>
          <a:bodyPr lIns="0" rIns="0" tIns="0" bIns="0" anchor="t">
            <a:spAutoFit/>
          </a:bodyPr>
          <a:p>
            <a:pPr algn="ctr">
              <a:lnSpc>
                <a:spcPts val="2920"/>
              </a:lnSpc>
            </a:pPr>
            <a:r>
              <a:rPr b="1" lang="fr-FR" sz="2090" strike="noStrike" u="none">
                <a:solidFill>
                  <a:srgbClr val="ffffff"/>
                </a:solidFill>
                <a:uFillTx/>
                <a:latin typeface="Coco Gothic Bold"/>
                <a:ea typeface="Coco Gothic Bold"/>
              </a:rPr>
              <a:t>GRAPHIQUE D’AUTONOMIE:</a:t>
            </a:r>
            <a:endParaRPr b="0" lang="fr-FR" sz="209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grpSp>
        <p:nvGrpSpPr>
          <p:cNvPr id="148" name="Group 2"/>
          <p:cNvGrpSpPr/>
          <p:nvPr/>
        </p:nvGrpSpPr>
        <p:grpSpPr>
          <a:xfrm>
            <a:off x="725400" y="577080"/>
            <a:ext cx="16836840" cy="286920"/>
            <a:chOff x="725400" y="577080"/>
            <a:chExt cx="16836840" cy="286920"/>
          </a:xfrm>
        </p:grpSpPr>
        <p:sp>
          <p:nvSpPr>
            <p:cNvPr id="149" name="AutoShape 3"/>
            <p:cNvSpPr/>
            <p:nvPr/>
          </p:nvSpPr>
          <p:spPr>
            <a:xfrm>
              <a:off x="725400" y="863640"/>
              <a:ext cx="16836840" cy="360"/>
            </a:xfrm>
            <a:prstGeom prst="line">
              <a:avLst/>
            </a:prstGeom>
            <a:ln w="12700">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sp>
          <p:nvSpPr>
            <p:cNvPr id="150" name="TextBox 5"/>
            <p:cNvSpPr/>
            <p:nvPr/>
          </p:nvSpPr>
          <p:spPr>
            <a:xfrm>
              <a:off x="9808920" y="577080"/>
              <a:ext cx="7750440" cy="184320"/>
            </a:xfrm>
            <a:prstGeom prst="rect">
              <a:avLst/>
            </a:prstGeom>
            <a:noFill/>
            <a:ln w="0">
              <a:noFill/>
            </a:ln>
          </p:spPr>
          <p:style>
            <a:lnRef idx="0"/>
            <a:fillRef idx="0"/>
            <a:effectRef idx="0"/>
            <a:fontRef idx="minor"/>
          </p:style>
          <p:txBody>
            <a:bodyPr lIns="0" rIns="0" tIns="0" bIns="0" anchor="t">
              <a:spAutoFit/>
            </a:bodyPr>
            <a:p>
              <a:pPr algn="r">
                <a:lnSpc>
                  <a:spcPts val="1454"/>
                </a:lnSpc>
              </a:pPr>
              <a:r>
                <a:rPr b="1" lang="fr-FR" sz="1500" strike="noStrike" u="none">
                  <a:solidFill>
                    <a:srgbClr val="ffffff"/>
                  </a:solidFill>
                  <a:uFillTx/>
                  <a:latin typeface="Coco Gothic Bold"/>
                  <a:ea typeface="Coco Gothic Bold"/>
                </a:rPr>
                <a:t>2025</a:t>
              </a:r>
              <a:endParaRPr b="0" lang="fr-FR" sz="1500" strike="noStrike" u="none">
                <a:solidFill>
                  <a:srgbClr val="ffffff"/>
                </a:solidFill>
                <a:uFillTx/>
                <a:latin typeface="Arial"/>
              </a:endParaRPr>
            </a:p>
          </p:txBody>
        </p:sp>
      </p:grpSp>
      <p:grpSp>
        <p:nvGrpSpPr>
          <p:cNvPr id="151" name="Group 7"/>
          <p:cNvGrpSpPr/>
          <p:nvPr/>
        </p:nvGrpSpPr>
        <p:grpSpPr>
          <a:xfrm>
            <a:off x="1454400" y="2519640"/>
            <a:ext cx="15129360" cy="6020640"/>
            <a:chOff x="1454400" y="2519640"/>
            <a:chExt cx="15129360" cy="6020640"/>
          </a:xfrm>
        </p:grpSpPr>
        <p:sp>
          <p:nvSpPr>
            <p:cNvPr id="152" name="Freeform 8"/>
            <p:cNvSpPr/>
            <p:nvPr/>
          </p:nvSpPr>
          <p:spPr>
            <a:xfrm>
              <a:off x="1454400" y="2519640"/>
              <a:ext cx="15129360" cy="6020640"/>
            </a:xfrm>
            <a:custGeom>
              <a:avLst/>
              <a:gdLst>
                <a:gd name="textAreaLeft" fmla="*/ 0 w 15129360"/>
                <a:gd name="textAreaRight" fmla="*/ 15131160 w 15129360"/>
                <a:gd name="textAreaTop" fmla="*/ 0 h 6020640"/>
                <a:gd name="textAreaBottom" fmla="*/ 6022440 h 6020640"/>
              </a:gdLst>
              <a:ahLst/>
              <a:rect l="textAreaLeft" t="textAreaTop" r="textAreaRight" b="textAreaBottom"/>
              <a:pathLst>
                <a:path w="3541360" h="1552647">
                  <a:moveTo>
                    <a:pt x="0" y="0"/>
                  </a:moveTo>
                  <a:lnTo>
                    <a:pt x="3541360" y="0"/>
                  </a:lnTo>
                  <a:lnTo>
                    <a:pt x="3541360" y="1552647"/>
                  </a:lnTo>
                  <a:lnTo>
                    <a:pt x="0" y="1552647"/>
                  </a:lnTo>
                  <a:close/>
                </a:path>
              </a:pathLst>
            </a:custGeom>
            <a:solidFill>
              <a:srgbClr val="fffdf7"/>
            </a:solid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153" name="TextBox 9"/>
            <p:cNvSpPr/>
            <p:nvPr/>
          </p:nvSpPr>
          <p:spPr>
            <a:xfrm>
              <a:off x="1454400" y="2593440"/>
              <a:ext cx="15129360" cy="5946840"/>
            </a:xfrm>
            <a:prstGeom prst="rect">
              <a:avLst/>
            </a:prstGeom>
            <a:no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grpSp>
      <p:sp>
        <p:nvSpPr>
          <p:cNvPr id="154" name="Freeform 10"/>
          <p:cNvSpPr/>
          <p:nvPr/>
        </p:nvSpPr>
        <p:spPr>
          <a:xfrm>
            <a:off x="3936960" y="2574720"/>
            <a:ext cx="10490760" cy="5848200"/>
          </a:xfrm>
          <a:custGeom>
            <a:avLst/>
            <a:gdLst>
              <a:gd name="textAreaLeft" fmla="*/ 0 w 10490760"/>
              <a:gd name="textAreaRight" fmla="*/ 10492560 w 10490760"/>
              <a:gd name="textAreaTop" fmla="*/ 0 h 5848200"/>
              <a:gd name="textAreaBottom" fmla="*/ 5850000 h 5848200"/>
            </a:gdLst>
            <a:ahLst/>
            <a:rect l="textAreaLeft" t="textAreaTop" r="textAreaRight" b="textAreaBottom"/>
            <a:pathLst>
              <a:path w="14662585" h="9005009">
                <a:moveTo>
                  <a:pt x="0" y="0"/>
                </a:moveTo>
                <a:lnTo>
                  <a:pt x="14662585" y="0"/>
                </a:lnTo>
                <a:lnTo>
                  <a:pt x="14662585" y="9005009"/>
                </a:lnTo>
                <a:lnTo>
                  <a:pt x="0" y="9005009"/>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155" name="TextBox 11"/>
          <p:cNvSpPr/>
          <p:nvPr/>
        </p:nvSpPr>
        <p:spPr>
          <a:xfrm>
            <a:off x="1454400" y="7758720"/>
            <a:ext cx="5091840" cy="782280"/>
          </a:xfrm>
          <a:prstGeom prst="rect">
            <a:avLst/>
          </a:prstGeom>
          <a:noFill/>
          <a:ln w="0">
            <a:noFill/>
          </a:ln>
        </p:spPr>
        <p:style>
          <a:lnRef idx="0"/>
          <a:fillRef idx="0"/>
          <a:effectRef idx="0"/>
          <a:fontRef idx="minor"/>
        </p:style>
        <p:txBody>
          <a:bodyPr lIns="0" rIns="0" tIns="0" bIns="0" anchor="t">
            <a:spAutoFit/>
          </a:bodyPr>
          <a:p>
            <a:pPr algn="ctr">
              <a:lnSpc>
                <a:spcPts val="3081"/>
              </a:lnSpc>
            </a:pPr>
            <a:r>
              <a:rPr b="1" lang="fr-FR" sz="2200" strike="noStrike" u="none">
                <a:solidFill>
                  <a:srgbClr val="5fb643"/>
                </a:solidFill>
                <a:uFillTx/>
                <a:latin typeface="Coco Gothic Bold"/>
                <a:ea typeface="Coco Gothic Bold"/>
              </a:rPr>
              <a:t>VERT</a:t>
            </a:r>
            <a:r>
              <a:rPr b="1" lang="fr-FR" sz="2200" strike="noStrike" u="none">
                <a:solidFill>
                  <a:srgbClr val="000000"/>
                </a:solidFill>
                <a:uFillTx/>
                <a:latin typeface="Coco Gothic Bold"/>
                <a:ea typeface="Coco Gothic Bold"/>
              </a:rPr>
              <a:t>: PRÉSENCE DU COURANT</a:t>
            </a:r>
            <a:endParaRPr b="0" lang="fr-FR" sz="2200" strike="noStrike" u="none">
              <a:solidFill>
                <a:srgbClr val="ffffff"/>
              </a:solidFill>
              <a:uFillTx/>
              <a:latin typeface="Arial"/>
            </a:endParaRPr>
          </a:p>
          <a:p>
            <a:pPr algn="ctr">
              <a:lnSpc>
                <a:spcPts val="3081"/>
              </a:lnSpc>
            </a:pPr>
            <a:r>
              <a:rPr b="1" lang="fr-FR" sz="2200" strike="noStrike" u="none">
                <a:solidFill>
                  <a:srgbClr val="ff3131"/>
                </a:solidFill>
                <a:uFillTx/>
                <a:latin typeface="Coco Gothic Bold"/>
                <a:ea typeface="Coco Gothic Bold"/>
              </a:rPr>
              <a:t>ROUGE</a:t>
            </a:r>
            <a:r>
              <a:rPr b="1" lang="fr-FR" sz="2200" strike="noStrike" u="none">
                <a:solidFill>
                  <a:srgbClr val="000000"/>
                </a:solidFill>
                <a:uFillTx/>
                <a:latin typeface="Coco Gothic Bold"/>
                <a:ea typeface="Coco Gothic Bold"/>
              </a:rPr>
              <a:t>: ABSENCE DU COURANT</a:t>
            </a:r>
            <a:endParaRPr b="0" lang="fr-FR" sz="2200" strike="noStrike" u="none">
              <a:solidFill>
                <a:srgbClr val="ffffff"/>
              </a:solidFill>
              <a:uFillTx/>
              <a:latin typeface="Arial"/>
            </a:endParaRPr>
          </a:p>
        </p:txBody>
      </p:sp>
      <p:sp>
        <p:nvSpPr>
          <p:cNvPr id="156" name="Freeform 12"/>
          <p:cNvSpPr/>
          <p:nvPr/>
        </p:nvSpPr>
        <p:spPr>
          <a:xfrm>
            <a:off x="1454400" y="5663520"/>
            <a:ext cx="2480400" cy="799920"/>
          </a:xfrm>
          <a:custGeom>
            <a:avLst/>
            <a:gdLst>
              <a:gd name="textAreaLeft" fmla="*/ 0 w 2480400"/>
              <a:gd name="textAreaRight" fmla="*/ 2482200 w 2480400"/>
              <a:gd name="textAreaTop" fmla="*/ 0 h 799920"/>
              <a:gd name="textAreaBottom" fmla="*/ 801720 h 799920"/>
            </a:gdLst>
            <a:ahLst/>
            <a:rect l="textAreaLeft" t="textAreaTop" r="textAreaRight" b="textAreaBottom"/>
            <a:pathLst>
              <a:path w="3469406" h="1235319">
                <a:moveTo>
                  <a:pt x="0" y="0"/>
                </a:moveTo>
                <a:lnTo>
                  <a:pt x="3469406" y="0"/>
                </a:lnTo>
                <a:lnTo>
                  <a:pt x="3469406" y="1235318"/>
                </a:lnTo>
                <a:lnTo>
                  <a:pt x="0" y="1235318"/>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157" name="Freeform 13"/>
          <p:cNvSpPr/>
          <p:nvPr/>
        </p:nvSpPr>
        <p:spPr>
          <a:xfrm>
            <a:off x="14349960" y="4559400"/>
            <a:ext cx="2164680" cy="2798280"/>
          </a:xfrm>
          <a:custGeom>
            <a:avLst/>
            <a:gdLst>
              <a:gd name="textAreaLeft" fmla="*/ 0 w 2164680"/>
              <a:gd name="textAreaRight" fmla="*/ 2166480 w 2164680"/>
              <a:gd name="textAreaTop" fmla="*/ 0 h 2798280"/>
              <a:gd name="textAreaBottom" fmla="*/ 2800080 h 2798280"/>
            </a:gdLst>
            <a:ahLst/>
            <a:rect l="textAreaLeft" t="textAreaTop" r="textAreaRight" b="textAreaBottom"/>
            <a:pathLst>
              <a:path w="3027606" h="4311464">
                <a:moveTo>
                  <a:pt x="0" y="0"/>
                </a:moveTo>
                <a:lnTo>
                  <a:pt x="3027606" y="0"/>
                </a:lnTo>
                <a:lnTo>
                  <a:pt x="3027606" y="4311464"/>
                </a:lnTo>
                <a:lnTo>
                  <a:pt x="0" y="4311464"/>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158" name="TextBox 14"/>
          <p:cNvSpPr/>
          <p:nvPr/>
        </p:nvSpPr>
        <p:spPr>
          <a:xfrm>
            <a:off x="737640" y="1086480"/>
            <a:ext cx="17548200" cy="1067400"/>
          </a:xfrm>
          <a:prstGeom prst="rect">
            <a:avLst/>
          </a:prstGeom>
          <a:noFill/>
          <a:ln w="0">
            <a:noFill/>
          </a:ln>
        </p:spPr>
        <p:style>
          <a:lnRef idx="0"/>
          <a:fillRef idx="0"/>
          <a:effectRef idx="0"/>
          <a:fontRef idx="minor"/>
        </p:style>
        <p:txBody>
          <a:bodyPr lIns="0" rIns="0" tIns="0" bIns="0" anchor="t">
            <a:spAutoFit/>
          </a:bodyPr>
          <a:p>
            <a:pPr algn="ctr">
              <a:lnSpc>
                <a:spcPts val="8408"/>
              </a:lnSpc>
            </a:pPr>
            <a:r>
              <a:rPr b="1" lang="fr-FR" sz="6000" strike="noStrike" u="none">
                <a:solidFill>
                  <a:srgbClr val="ffd21b"/>
                </a:solidFill>
                <a:uFillTx/>
                <a:latin typeface="Coco Gothic Bold"/>
                <a:ea typeface="Coco Gothic Bold"/>
              </a:rPr>
              <a:t>COMMENT FONCTIONNE UN ONDULEUR</a:t>
            </a:r>
            <a:endParaRPr b="0" lang="fr-FR" sz="6000" strike="noStrike" u="none">
              <a:solidFill>
                <a:srgbClr val="ffffff"/>
              </a:solidFill>
              <a:uFillTx/>
              <a:latin typeface="Arial"/>
            </a:endParaRPr>
          </a:p>
        </p:txBody>
      </p:sp>
      <p:sp>
        <p:nvSpPr>
          <p:cNvPr id="159" name="TextBox 15"/>
          <p:cNvSpPr/>
          <p:nvPr/>
        </p:nvSpPr>
        <p:spPr>
          <a:xfrm>
            <a:off x="17269920" y="9210600"/>
            <a:ext cx="128160" cy="355320"/>
          </a:xfrm>
          <a:prstGeom prst="rect">
            <a:avLst/>
          </a:prstGeom>
          <a:noFill/>
          <a:ln w="0">
            <a:noFill/>
          </a:ln>
        </p:spPr>
        <p:style>
          <a:lnRef idx="0"/>
          <a:fillRef idx="0"/>
          <a:effectRef idx="0"/>
          <a:fontRef idx="minor"/>
        </p:style>
        <p:txBody>
          <a:bodyPr wrap="none" lIns="0" rIns="0" tIns="0" bIns="0" anchor="t">
            <a:spAutoFit/>
          </a:bodyPr>
          <a:p>
            <a:pPr algn="ctr">
              <a:lnSpc>
                <a:spcPts val="2801"/>
              </a:lnSpc>
            </a:pPr>
            <a:r>
              <a:rPr b="0" lang="fr-FR" sz="2000" strike="noStrike" u="none">
                <a:solidFill>
                  <a:srgbClr val="ffffff"/>
                </a:solidFill>
                <a:uFillTx/>
                <a:latin typeface="Open Sans"/>
                <a:ea typeface="Open Sans"/>
              </a:rPr>
              <a:t>6</a:t>
            </a:r>
            <a:endParaRPr b="0" lang="fr-FR" sz="20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grpSp>
        <p:nvGrpSpPr>
          <p:cNvPr id="160" name="Group 2"/>
          <p:cNvGrpSpPr/>
          <p:nvPr/>
        </p:nvGrpSpPr>
        <p:grpSpPr>
          <a:xfrm>
            <a:off x="725400" y="737280"/>
            <a:ext cx="16836840" cy="286920"/>
            <a:chOff x="725400" y="737280"/>
            <a:chExt cx="16836840" cy="286920"/>
          </a:xfrm>
        </p:grpSpPr>
        <p:sp>
          <p:nvSpPr>
            <p:cNvPr id="161" name="AutoShape 3"/>
            <p:cNvSpPr/>
            <p:nvPr/>
          </p:nvSpPr>
          <p:spPr>
            <a:xfrm>
              <a:off x="725400" y="1023840"/>
              <a:ext cx="16836840" cy="360"/>
            </a:xfrm>
            <a:prstGeom prst="line">
              <a:avLst/>
            </a:prstGeom>
            <a:ln w="12700">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sp>
          <p:nvSpPr>
            <p:cNvPr id="162" name="TextBox 5"/>
            <p:cNvSpPr/>
            <p:nvPr/>
          </p:nvSpPr>
          <p:spPr>
            <a:xfrm>
              <a:off x="9808920" y="737280"/>
              <a:ext cx="7750440" cy="184320"/>
            </a:xfrm>
            <a:prstGeom prst="rect">
              <a:avLst/>
            </a:prstGeom>
            <a:noFill/>
            <a:ln w="0">
              <a:noFill/>
            </a:ln>
          </p:spPr>
          <p:style>
            <a:lnRef idx="0"/>
            <a:fillRef idx="0"/>
            <a:effectRef idx="0"/>
            <a:fontRef idx="minor"/>
          </p:style>
          <p:txBody>
            <a:bodyPr lIns="0" rIns="0" tIns="0" bIns="0" anchor="t">
              <a:spAutoFit/>
            </a:bodyPr>
            <a:p>
              <a:pPr algn="r">
                <a:lnSpc>
                  <a:spcPts val="1454"/>
                </a:lnSpc>
              </a:pPr>
              <a:r>
                <a:rPr b="1" lang="fr-FR" sz="1500" strike="noStrike" u="none">
                  <a:solidFill>
                    <a:srgbClr val="ffffff"/>
                  </a:solidFill>
                  <a:uFillTx/>
                  <a:latin typeface="Coco Gothic Bold"/>
                  <a:ea typeface="Coco Gothic Bold"/>
                </a:rPr>
                <a:t>2025</a:t>
              </a:r>
              <a:endParaRPr b="0" lang="fr-FR" sz="1500" strike="noStrike" u="none">
                <a:solidFill>
                  <a:srgbClr val="ffffff"/>
                </a:solidFill>
                <a:uFillTx/>
                <a:latin typeface="Arial"/>
              </a:endParaRPr>
            </a:p>
          </p:txBody>
        </p:sp>
      </p:grpSp>
      <p:sp>
        <p:nvSpPr>
          <p:cNvPr id="163" name="Freeform 6"/>
          <p:cNvSpPr/>
          <p:nvPr/>
        </p:nvSpPr>
        <p:spPr>
          <a:xfrm>
            <a:off x="2062080" y="3156840"/>
            <a:ext cx="14160600" cy="5503320"/>
          </a:xfrm>
          <a:custGeom>
            <a:avLst/>
            <a:gdLst>
              <a:gd name="textAreaLeft" fmla="*/ 0 w 14160600"/>
              <a:gd name="textAreaRight" fmla="*/ 14162400 w 14160600"/>
              <a:gd name="textAreaTop" fmla="*/ 0 h 5503320"/>
              <a:gd name="textAreaBottom" fmla="*/ 5505120 h 5503320"/>
            </a:gdLst>
            <a:ahLst/>
            <a:rect l="textAreaLeft" t="textAreaTop" r="textAreaRight" b="textAreaBottom"/>
            <a:pathLst>
              <a:path w="14163638" h="5506114">
                <a:moveTo>
                  <a:pt x="0" y="0"/>
                </a:moveTo>
                <a:lnTo>
                  <a:pt x="14163638" y="0"/>
                </a:lnTo>
                <a:lnTo>
                  <a:pt x="14163638" y="5506114"/>
                </a:lnTo>
                <a:lnTo>
                  <a:pt x="0" y="5506114"/>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164" name="TextBox 7"/>
          <p:cNvSpPr/>
          <p:nvPr/>
        </p:nvSpPr>
        <p:spPr>
          <a:xfrm>
            <a:off x="1821960" y="1372680"/>
            <a:ext cx="14641200" cy="1244160"/>
          </a:xfrm>
          <a:prstGeom prst="rect">
            <a:avLst/>
          </a:prstGeom>
          <a:noFill/>
          <a:ln w="0">
            <a:noFill/>
          </a:ln>
        </p:spPr>
        <p:style>
          <a:lnRef idx="0"/>
          <a:fillRef idx="0"/>
          <a:effectRef idx="0"/>
          <a:fontRef idx="minor"/>
        </p:style>
        <p:txBody>
          <a:bodyPr lIns="0" rIns="0" tIns="0" bIns="0" anchor="t">
            <a:spAutoFit/>
          </a:bodyPr>
          <a:p>
            <a:pPr algn="ctr">
              <a:lnSpc>
                <a:spcPts val="9799"/>
              </a:lnSpc>
            </a:pPr>
            <a:r>
              <a:rPr b="1" lang="fr-FR" sz="7000" strike="noStrike" u="none">
                <a:solidFill>
                  <a:srgbClr val="ffd21b"/>
                </a:solidFill>
                <a:uFillTx/>
                <a:latin typeface="Coco Gothic Bold"/>
                <a:ea typeface="Coco Gothic Bold"/>
              </a:rPr>
              <a:t>TYPES D’ONDULEURS</a:t>
            </a:r>
            <a:endParaRPr b="0" lang="fr-FR" sz="7000" strike="noStrike" u="none">
              <a:solidFill>
                <a:srgbClr val="ffffff"/>
              </a:solidFill>
              <a:uFillTx/>
              <a:latin typeface="Arial"/>
            </a:endParaRPr>
          </a:p>
        </p:txBody>
      </p:sp>
      <p:sp>
        <p:nvSpPr>
          <p:cNvPr id="165" name="TextBox 8"/>
          <p:cNvSpPr/>
          <p:nvPr/>
        </p:nvSpPr>
        <p:spPr>
          <a:xfrm>
            <a:off x="17269920" y="9210600"/>
            <a:ext cx="128160" cy="355320"/>
          </a:xfrm>
          <a:prstGeom prst="rect">
            <a:avLst/>
          </a:prstGeom>
          <a:noFill/>
          <a:ln w="0">
            <a:noFill/>
          </a:ln>
        </p:spPr>
        <p:style>
          <a:lnRef idx="0"/>
          <a:fillRef idx="0"/>
          <a:effectRef idx="0"/>
          <a:fontRef idx="minor"/>
        </p:style>
        <p:txBody>
          <a:bodyPr wrap="none" lIns="0" rIns="0" tIns="0" bIns="0" anchor="t">
            <a:spAutoFit/>
          </a:bodyPr>
          <a:p>
            <a:pPr algn="ctr">
              <a:lnSpc>
                <a:spcPts val="2801"/>
              </a:lnSpc>
            </a:pPr>
            <a:r>
              <a:rPr b="0" lang="fr-FR" sz="2000" strike="noStrike" u="none">
                <a:solidFill>
                  <a:srgbClr val="ffffff"/>
                </a:solidFill>
                <a:uFillTx/>
                <a:latin typeface="Open Sans"/>
                <a:ea typeface="Open Sans"/>
              </a:rPr>
              <a:t>7</a:t>
            </a:r>
            <a:endParaRPr b="0" lang="fr-FR" sz="20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sp>
        <p:nvSpPr>
          <p:cNvPr id="166" name="AutoShape 2"/>
          <p:cNvSpPr/>
          <p:nvPr/>
        </p:nvSpPr>
        <p:spPr>
          <a:xfrm>
            <a:off x="725400" y="1023840"/>
            <a:ext cx="16836840" cy="360"/>
          </a:xfrm>
          <a:prstGeom prst="line">
            <a:avLst/>
          </a:prstGeom>
          <a:ln w="9525">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grpSp>
        <p:nvGrpSpPr>
          <p:cNvPr id="167" name="Group 3"/>
          <p:cNvGrpSpPr/>
          <p:nvPr/>
        </p:nvGrpSpPr>
        <p:grpSpPr>
          <a:xfrm>
            <a:off x="725400" y="737280"/>
            <a:ext cx="16836840" cy="286920"/>
            <a:chOff x="725400" y="737280"/>
            <a:chExt cx="16836840" cy="286920"/>
          </a:xfrm>
        </p:grpSpPr>
        <p:sp>
          <p:nvSpPr>
            <p:cNvPr id="168" name="AutoShape 4"/>
            <p:cNvSpPr/>
            <p:nvPr/>
          </p:nvSpPr>
          <p:spPr>
            <a:xfrm>
              <a:off x="725400" y="1023840"/>
              <a:ext cx="16836840" cy="360"/>
            </a:xfrm>
            <a:prstGeom prst="line">
              <a:avLst/>
            </a:prstGeom>
            <a:ln w="12700">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sp>
          <p:nvSpPr>
            <p:cNvPr id="169" name="TextBox 5"/>
            <p:cNvSpPr/>
            <p:nvPr/>
          </p:nvSpPr>
          <p:spPr>
            <a:xfrm>
              <a:off x="725760" y="737280"/>
              <a:ext cx="7750440" cy="207720"/>
            </a:xfrm>
            <a:prstGeom prst="rect">
              <a:avLst/>
            </a:prstGeom>
            <a:no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170" name="TextBox 6"/>
            <p:cNvSpPr/>
            <p:nvPr/>
          </p:nvSpPr>
          <p:spPr>
            <a:xfrm>
              <a:off x="9808920" y="737280"/>
              <a:ext cx="7750440" cy="184320"/>
            </a:xfrm>
            <a:prstGeom prst="rect">
              <a:avLst/>
            </a:prstGeom>
            <a:noFill/>
            <a:ln w="0">
              <a:noFill/>
            </a:ln>
          </p:spPr>
          <p:style>
            <a:lnRef idx="0"/>
            <a:fillRef idx="0"/>
            <a:effectRef idx="0"/>
            <a:fontRef idx="minor"/>
          </p:style>
          <p:txBody>
            <a:bodyPr lIns="0" rIns="0" tIns="0" bIns="0" anchor="t">
              <a:spAutoFit/>
            </a:bodyPr>
            <a:p>
              <a:pPr algn="r">
                <a:lnSpc>
                  <a:spcPts val="1454"/>
                </a:lnSpc>
              </a:pPr>
              <a:r>
                <a:rPr b="1" lang="fr-FR" sz="1500" strike="noStrike" u="none">
                  <a:solidFill>
                    <a:srgbClr val="ffffff"/>
                  </a:solidFill>
                  <a:uFillTx/>
                  <a:latin typeface="Coco Gothic Bold"/>
                  <a:ea typeface="Coco Gothic Bold"/>
                </a:rPr>
                <a:t>2025</a:t>
              </a:r>
              <a:endParaRPr b="0" lang="fr-FR" sz="1500" strike="noStrike" u="none">
                <a:solidFill>
                  <a:srgbClr val="ffffff"/>
                </a:solidFill>
                <a:uFillTx/>
                <a:latin typeface="Arial"/>
              </a:endParaRPr>
            </a:p>
          </p:txBody>
        </p:sp>
      </p:grpSp>
      <p:sp>
        <p:nvSpPr>
          <p:cNvPr id="171" name="TextBox 7"/>
          <p:cNvSpPr/>
          <p:nvPr/>
        </p:nvSpPr>
        <p:spPr>
          <a:xfrm>
            <a:off x="1550880" y="998640"/>
            <a:ext cx="15183000" cy="1110960"/>
          </a:xfrm>
          <a:prstGeom prst="rect">
            <a:avLst/>
          </a:prstGeom>
          <a:noFill/>
          <a:ln w="0">
            <a:noFill/>
          </a:ln>
        </p:spPr>
        <p:style>
          <a:lnRef idx="0"/>
          <a:fillRef idx="0"/>
          <a:effectRef idx="0"/>
          <a:fontRef idx="minor"/>
        </p:style>
        <p:txBody>
          <a:bodyPr lIns="0" rIns="0" tIns="0" bIns="0" anchor="t">
            <a:spAutoFit/>
          </a:bodyPr>
          <a:p>
            <a:pPr algn="ctr">
              <a:lnSpc>
                <a:spcPts val="8751"/>
              </a:lnSpc>
            </a:pPr>
            <a:r>
              <a:rPr b="1" lang="fr-FR" sz="6250" strike="noStrike" u="none">
                <a:solidFill>
                  <a:srgbClr val="ffd21b"/>
                </a:solidFill>
                <a:uFillTx/>
                <a:latin typeface="Coco Gothic Bold"/>
                <a:ea typeface="Coco Gothic Bold"/>
              </a:rPr>
              <a:t>LES GRANDEURS TRANSMISES</a:t>
            </a:r>
            <a:endParaRPr b="0" lang="fr-FR" sz="6250" strike="noStrike" u="none">
              <a:solidFill>
                <a:srgbClr val="ffffff"/>
              </a:solidFill>
              <a:uFillTx/>
              <a:latin typeface="Arial"/>
            </a:endParaRPr>
          </a:p>
        </p:txBody>
      </p:sp>
      <p:sp>
        <p:nvSpPr>
          <p:cNvPr id="172" name="TextBox 8"/>
          <p:cNvSpPr/>
          <p:nvPr/>
        </p:nvSpPr>
        <p:spPr>
          <a:xfrm>
            <a:off x="104040" y="2736720"/>
            <a:ext cx="14473440" cy="5546520"/>
          </a:xfrm>
          <a:prstGeom prst="rect">
            <a:avLst/>
          </a:prstGeom>
          <a:noFill/>
          <a:ln w="0">
            <a:noFill/>
          </a:ln>
        </p:spPr>
        <p:style>
          <a:lnRef idx="0"/>
          <a:fillRef idx="0"/>
          <a:effectRef idx="0"/>
          <a:fontRef idx="minor"/>
        </p:style>
        <p:txBody>
          <a:bodyPr lIns="0" rIns="0" tIns="0" bIns="0" anchor="t">
            <a:spAutoFit/>
          </a:bodyPr>
          <a:p>
            <a:pPr lvl="1" marL="1122840" indent="-561240">
              <a:lnSpc>
                <a:spcPts val="7279"/>
              </a:lnSpc>
              <a:buClr>
                <a:srgbClr val="ffffff"/>
              </a:buClr>
              <a:buFont typeface="Arial"/>
              <a:buChar char="•"/>
            </a:pPr>
            <a:r>
              <a:rPr b="1" lang="fr-FR" sz="5200" strike="noStrike" u="none">
                <a:solidFill>
                  <a:srgbClr val="ffffff"/>
                </a:solidFill>
                <a:uFillTx/>
                <a:latin typeface="Open Sans Bold"/>
                <a:ea typeface="Open Sans Bold"/>
              </a:rPr>
              <a:t>Température (24°C) </a:t>
            </a:r>
            <a:endParaRPr b="0" lang="fr-FR" sz="5200" strike="noStrike" u="none">
              <a:solidFill>
                <a:srgbClr val="ffffff"/>
              </a:solidFill>
              <a:uFillTx/>
              <a:latin typeface="Arial"/>
            </a:endParaRPr>
          </a:p>
          <a:p>
            <a:pPr lvl="1" marL="1122840" indent="-561240">
              <a:lnSpc>
                <a:spcPts val="7279"/>
              </a:lnSpc>
              <a:buClr>
                <a:srgbClr val="ffffff"/>
              </a:buClr>
              <a:buFont typeface="Arial"/>
              <a:buChar char="•"/>
            </a:pPr>
            <a:r>
              <a:rPr b="1" lang="fr-FR" sz="5200" strike="noStrike" u="none">
                <a:solidFill>
                  <a:srgbClr val="ffffff"/>
                </a:solidFill>
                <a:uFillTx/>
                <a:latin typeface="Open Sans Bold"/>
                <a:ea typeface="Open Sans Bold"/>
              </a:rPr>
              <a:t>Taux d’humidité (50%)</a:t>
            </a:r>
            <a:endParaRPr b="0" lang="fr-FR" sz="5200" strike="noStrike" u="none">
              <a:solidFill>
                <a:srgbClr val="ffffff"/>
              </a:solidFill>
              <a:uFillTx/>
              <a:latin typeface="Arial"/>
            </a:endParaRPr>
          </a:p>
          <a:p>
            <a:pPr lvl="1" marL="1122840" indent="-561240">
              <a:lnSpc>
                <a:spcPts val="7279"/>
              </a:lnSpc>
              <a:buClr>
                <a:srgbClr val="ffffff"/>
              </a:buClr>
              <a:buFont typeface="Arial"/>
              <a:buChar char="•"/>
            </a:pPr>
            <a:r>
              <a:rPr b="1" lang="fr-FR" sz="5200" strike="noStrike" u="none">
                <a:solidFill>
                  <a:srgbClr val="ffffff"/>
                </a:solidFill>
                <a:uFillTx/>
                <a:latin typeface="Open Sans Bold"/>
                <a:ea typeface="Open Sans Bold"/>
              </a:rPr>
              <a:t>Niveau batterie (100%)</a:t>
            </a:r>
            <a:endParaRPr b="0" lang="fr-FR" sz="5200" strike="noStrike" u="none">
              <a:solidFill>
                <a:srgbClr val="ffffff"/>
              </a:solidFill>
              <a:uFillTx/>
              <a:latin typeface="Arial"/>
            </a:endParaRPr>
          </a:p>
          <a:p>
            <a:pPr lvl="1" marL="1122840" indent="-561240">
              <a:lnSpc>
                <a:spcPts val="7279"/>
              </a:lnSpc>
              <a:buClr>
                <a:srgbClr val="ffffff"/>
              </a:buClr>
              <a:buFont typeface="Arial"/>
              <a:buChar char="•"/>
            </a:pPr>
            <a:r>
              <a:rPr b="1" lang="fr-FR" sz="5200" strike="noStrike" u="none">
                <a:solidFill>
                  <a:srgbClr val="ffffff"/>
                </a:solidFill>
                <a:uFillTx/>
                <a:latin typeface="Open Sans Bold"/>
                <a:ea typeface="Open Sans Bold"/>
              </a:rPr>
              <a:t>Autonomie de la batterie (time) </a:t>
            </a:r>
            <a:endParaRPr b="0" lang="fr-FR" sz="5200" strike="noStrike" u="none">
              <a:solidFill>
                <a:srgbClr val="ffffff"/>
              </a:solidFill>
              <a:uFillTx/>
              <a:latin typeface="Arial"/>
            </a:endParaRPr>
          </a:p>
          <a:p>
            <a:pPr lvl="1" marL="1122840" indent="-561240">
              <a:lnSpc>
                <a:spcPts val="7279"/>
              </a:lnSpc>
              <a:buClr>
                <a:srgbClr val="ffffff"/>
              </a:buClr>
              <a:buFont typeface="Arial"/>
              <a:buChar char="•"/>
            </a:pPr>
            <a:r>
              <a:rPr b="1" lang="fr-FR" sz="5200" strike="noStrike" u="none">
                <a:solidFill>
                  <a:srgbClr val="ffffff"/>
                </a:solidFill>
                <a:uFillTx/>
                <a:latin typeface="Open Sans Bold"/>
                <a:ea typeface="Open Sans Bold"/>
              </a:rPr>
              <a:t>État porte (férmée)</a:t>
            </a:r>
            <a:endParaRPr b="0" lang="fr-FR" sz="5200" strike="noStrike" u="none">
              <a:solidFill>
                <a:srgbClr val="ffffff"/>
              </a:solidFill>
              <a:uFillTx/>
              <a:latin typeface="Arial"/>
            </a:endParaRPr>
          </a:p>
          <a:p>
            <a:pPr lvl="1" marL="1122840" indent="-561240">
              <a:lnSpc>
                <a:spcPts val="7279"/>
              </a:lnSpc>
              <a:buClr>
                <a:srgbClr val="ffffff"/>
              </a:buClr>
              <a:buFont typeface="Arial"/>
              <a:buChar char="•"/>
            </a:pPr>
            <a:r>
              <a:rPr b="1" lang="fr-FR" sz="5200" strike="noStrike" u="none">
                <a:solidFill>
                  <a:srgbClr val="ffffff"/>
                </a:solidFill>
                <a:uFillTx/>
                <a:latin typeface="Open Sans Bold"/>
                <a:ea typeface="Open Sans Bold"/>
              </a:rPr>
              <a:t>État onduleur (baie sur secteur)</a:t>
            </a:r>
            <a:endParaRPr b="0" lang="fr-FR" sz="5200" strike="noStrike" u="none">
              <a:solidFill>
                <a:srgbClr val="ffffff"/>
              </a:solidFill>
              <a:uFillTx/>
              <a:latin typeface="Arial"/>
            </a:endParaRPr>
          </a:p>
        </p:txBody>
      </p:sp>
      <p:sp>
        <p:nvSpPr>
          <p:cNvPr id="173" name="TextBox 9"/>
          <p:cNvSpPr/>
          <p:nvPr/>
        </p:nvSpPr>
        <p:spPr>
          <a:xfrm>
            <a:off x="17269920" y="9210600"/>
            <a:ext cx="128160" cy="355320"/>
          </a:xfrm>
          <a:prstGeom prst="rect">
            <a:avLst/>
          </a:prstGeom>
          <a:noFill/>
          <a:ln w="0">
            <a:noFill/>
          </a:ln>
        </p:spPr>
        <p:style>
          <a:lnRef idx="0"/>
          <a:fillRef idx="0"/>
          <a:effectRef idx="0"/>
          <a:fontRef idx="minor"/>
        </p:style>
        <p:txBody>
          <a:bodyPr wrap="none" lIns="0" rIns="0" tIns="0" bIns="0" anchor="t">
            <a:spAutoFit/>
          </a:bodyPr>
          <a:p>
            <a:pPr algn="ctr">
              <a:lnSpc>
                <a:spcPts val="2801"/>
              </a:lnSpc>
            </a:pPr>
            <a:r>
              <a:rPr b="0" lang="fr-FR" sz="2000" strike="noStrike" u="none">
                <a:solidFill>
                  <a:srgbClr val="ffffff"/>
                </a:solidFill>
                <a:uFillTx/>
                <a:latin typeface="Open Sans"/>
                <a:ea typeface="Open Sans"/>
              </a:rPr>
              <a:t>8</a:t>
            </a:r>
            <a:endParaRPr b="0" lang="fr-FR" sz="20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b1d"/>
        </a:solidFill>
      </p:bgPr>
    </p:bg>
    <p:spTree>
      <p:nvGrpSpPr>
        <p:cNvPr id="1" name=""/>
        <p:cNvGrpSpPr/>
        <p:nvPr/>
      </p:nvGrpSpPr>
      <p:grpSpPr>
        <a:xfrm>
          <a:off x="0" y="0"/>
          <a:ext cx="0" cy="0"/>
          <a:chOff x="0" y="0"/>
          <a:chExt cx="0" cy="0"/>
        </a:xfrm>
      </p:grpSpPr>
      <p:sp>
        <p:nvSpPr>
          <p:cNvPr id="174" name="AutoShape 2"/>
          <p:cNvSpPr/>
          <p:nvPr/>
        </p:nvSpPr>
        <p:spPr>
          <a:xfrm>
            <a:off x="725400" y="1023840"/>
            <a:ext cx="16836840" cy="360"/>
          </a:xfrm>
          <a:prstGeom prst="line">
            <a:avLst/>
          </a:prstGeom>
          <a:ln w="9525">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grpSp>
        <p:nvGrpSpPr>
          <p:cNvPr id="175" name="Group 3"/>
          <p:cNvGrpSpPr/>
          <p:nvPr/>
        </p:nvGrpSpPr>
        <p:grpSpPr>
          <a:xfrm>
            <a:off x="725400" y="737280"/>
            <a:ext cx="16836840" cy="286920"/>
            <a:chOff x="725400" y="737280"/>
            <a:chExt cx="16836840" cy="286920"/>
          </a:xfrm>
        </p:grpSpPr>
        <p:sp>
          <p:nvSpPr>
            <p:cNvPr id="176" name="AutoShape 4"/>
            <p:cNvSpPr/>
            <p:nvPr/>
          </p:nvSpPr>
          <p:spPr>
            <a:xfrm>
              <a:off x="725400" y="1023840"/>
              <a:ext cx="16836840" cy="360"/>
            </a:xfrm>
            <a:prstGeom prst="line">
              <a:avLst/>
            </a:prstGeom>
            <a:ln w="12700">
              <a:solidFill>
                <a:srgbClr val="ffffff"/>
              </a:solidFill>
              <a:round/>
            </a:ln>
          </p:spPr>
          <p:style>
            <a:lnRef idx="0"/>
            <a:fillRef idx="0"/>
            <a:effectRef idx="0"/>
            <a:fontRef idx="minor"/>
          </p:style>
          <p:txBody>
            <a:bodyPr lIns="90000" rIns="90000" tIns="-44640" bIns="-44640" anchor="t" anchorCtr="1">
              <a:noAutofit/>
            </a:bodyPr>
            <a:p>
              <a:endParaRPr b="0" lang="fr-FR" sz="1800" strike="noStrike" u="none">
                <a:solidFill>
                  <a:srgbClr val="ffffff"/>
                </a:solidFill>
                <a:uFillTx/>
                <a:latin typeface="Arial"/>
              </a:endParaRPr>
            </a:p>
          </p:txBody>
        </p:sp>
        <p:sp>
          <p:nvSpPr>
            <p:cNvPr id="177" name="TextBox 5"/>
            <p:cNvSpPr/>
            <p:nvPr/>
          </p:nvSpPr>
          <p:spPr>
            <a:xfrm>
              <a:off x="725760" y="737280"/>
              <a:ext cx="7750440" cy="207720"/>
            </a:xfrm>
            <a:prstGeom prst="rect">
              <a:avLst/>
            </a:prstGeom>
            <a:no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178" name="TextBox 6"/>
            <p:cNvSpPr/>
            <p:nvPr/>
          </p:nvSpPr>
          <p:spPr>
            <a:xfrm>
              <a:off x="9808920" y="737280"/>
              <a:ext cx="7750440" cy="184320"/>
            </a:xfrm>
            <a:prstGeom prst="rect">
              <a:avLst/>
            </a:prstGeom>
            <a:noFill/>
            <a:ln w="0">
              <a:noFill/>
            </a:ln>
          </p:spPr>
          <p:style>
            <a:lnRef idx="0"/>
            <a:fillRef idx="0"/>
            <a:effectRef idx="0"/>
            <a:fontRef idx="minor"/>
          </p:style>
          <p:txBody>
            <a:bodyPr lIns="0" rIns="0" tIns="0" bIns="0" anchor="t">
              <a:spAutoFit/>
            </a:bodyPr>
            <a:p>
              <a:pPr algn="r">
                <a:lnSpc>
                  <a:spcPts val="1454"/>
                </a:lnSpc>
              </a:pPr>
              <a:r>
                <a:rPr b="1" lang="fr-FR" sz="1500" strike="noStrike" u="none">
                  <a:solidFill>
                    <a:srgbClr val="ffffff"/>
                  </a:solidFill>
                  <a:uFillTx/>
                  <a:latin typeface="Coco Gothic Bold"/>
                  <a:ea typeface="Coco Gothic Bold"/>
                </a:rPr>
                <a:t>2025</a:t>
              </a:r>
              <a:endParaRPr b="0" lang="fr-FR" sz="1500" strike="noStrike" u="none">
                <a:solidFill>
                  <a:srgbClr val="ffffff"/>
                </a:solidFill>
                <a:uFillTx/>
                <a:latin typeface="Arial"/>
              </a:endParaRPr>
            </a:p>
          </p:txBody>
        </p:sp>
      </p:grpSp>
      <p:sp>
        <p:nvSpPr>
          <p:cNvPr id="179" name="Freeform 7"/>
          <p:cNvSpPr/>
          <p:nvPr/>
        </p:nvSpPr>
        <p:spPr>
          <a:xfrm>
            <a:off x="2283840" y="1977840"/>
            <a:ext cx="13717440" cy="7869960"/>
          </a:xfrm>
          <a:custGeom>
            <a:avLst/>
            <a:gdLst>
              <a:gd name="textAreaLeft" fmla="*/ 0 w 13717440"/>
              <a:gd name="textAreaRight" fmla="*/ 13719240 w 13717440"/>
              <a:gd name="textAreaTop" fmla="*/ 0 h 7869960"/>
              <a:gd name="textAreaBottom" fmla="*/ 7871760 h 7869960"/>
            </a:gdLst>
            <a:ahLst/>
            <a:rect l="textAreaLeft" t="textAreaTop" r="textAreaRight" b="textAreaBottom"/>
            <a:pathLst>
              <a:path w="13720442" h="8026458">
                <a:moveTo>
                  <a:pt x="0" y="0"/>
                </a:moveTo>
                <a:lnTo>
                  <a:pt x="13720442" y="0"/>
                </a:lnTo>
                <a:lnTo>
                  <a:pt x="13720442" y="8026458"/>
                </a:lnTo>
                <a:lnTo>
                  <a:pt x="0" y="8026458"/>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fr-FR" sz="1800" strike="noStrike" u="none">
              <a:solidFill>
                <a:srgbClr val="000000"/>
              </a:solidFill>
              <a:uFillTx/>
              <a:latin typeface="Arial"/>
            </a:endParaRPr>
          </a:p>
        </p:txBody>
      </p:sp>
      <p:sp>
        <p:nvSpPr>
          <p:cNvPr id="180" name="TextBox 8"/>
          <p:cNvSpPr/>
          <p:nvPr/>
        </p:nvSpPr>
        <p:spPr>
          <a:xfrm>
            <a:off x="1387800" y="866880"/>
            <a:ext cx="15183000" cy="1110960"/>
          </a:xfrm>
          <a:prstGeom prst="rect">
            <a:avLst/>
          </a:prstGeom>
          <a:noFill/>
          <a:ln w="0">
            <a:noFill/>
          </a:ln>
        </p:spPr>
        <p:style>
          <a:lnRef idx="0"/>
          <a:fillRef idx="0"/>
          <a:effectRef idx="0"/>
          <a:fontRef idx="minor"/>
        </p:style>
        <p:txBody>
          <a:bodyPr lIns="0" rIns="0" tIns="0" bIns="0" anchor="t">
            <a:spAutoFit/>
          </a:bodyPr>
          <a:p>
            <a:pPr algn="ctr">
              <a:lnSpc>
                <a:spcPts val="8751"/>
              </a:lnSpc>
            </a:pPr>
            <a:r>
              <a:rPr b="1" lang="fr-FR" sz="6250" strike="noStrike" u="none">
                <a:solidFill>
                  <a:srgbClr val="ffd21b"/>
                </a:solidFill>
                <a:uFillTx/>
                <a:latin typeface="Coco Gothic Bold"/>
                <a:ea typeface="Coco Gothic Bold"/>
              </a:rPr>
              <a:t>INFRASTRUCTURE PROPOSÉE</a:t>
            </a:r>
            <a:endParaRPr b="0" lang="fr-FR" sz="6250" strike="noStrike" u="none">
              <a:solidFill>
                <a:srgbClr val="ffffff"/>
              </a:solidFill>
              <a:uFillTx/>
              <a:latin typeface="Arial"/>
            </a:endParaRPr>
          </a:p>
        </p:txBody>
      </p:sp>
      <p:sp>
        <p:nvSpPr>
          <p:cNvPr id="181" name="TextBox 9"/>
          <p:cNvSpPr/>
          <p:nvPr/>
        </p:nvSpPr>
        <p:spPr>
          <a:xfrm>
            <a:off x="17269920" y="9210600"/>
            <a:ext cx="128160" cy="355320"/>
          </a:xfrm>
          <a:prstGeom prst="rect">
            <a:avLst/>
          </a:prstGeom>
          <a:noFill/>
          <a:ln w="0">
            <a:noFill/>
          </a:ln>
        </p:spPr>
        <p:style>
          <a:lnRef idx="0"/>
          <a:fillRef idx="0"/>
          <a:effectRef idx="0"/>
          <a:fontRef idx="minor"/>
        </p:style>
        <p:txBody>
          <a:bodyPr wrap="none" lIns="0" rIns="0" tIns="0" bIns="0" anchor="t">
            <a:spAutoFit/>
          </a:bodyPr>
          <a:p>
            <a:pPr algn="ctr">
              <a:lnSpc>
                <a:spcPts val="2801"/>
              </a:lnSpc>
            </a:pPr>
            <a:r>
              <a:rPr b="0" lang="fr-FR" sz="2000" strike="noStrike" u="none">
                <a:solidFill>
                  <a:srgbClr val="ffffff"/>
                </a:solidFill>
                <a:uFillTx/>
                <a:latin typeface="Open Sans"/>
                <a:ea typeface="Open Sans"/>
              </a:rPr>
              <a:t>9</a:t>
            </a:r>
            <a:endParaRPr b="0" lang="fr-FR" sz="20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276</TotalTime>
  <Application>LibreOffice/24.8.7.2$Windows_X86_64 LibreOffice_project/e07d0a63a46349d29051da79b1fde8160bab2a89</Application>
  <AppVersion>15.0000</AppVersion>
  <Words>1110</Words>
  <Paragraphs>218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DAGY-mDmOt0</dc:identifier>
  <dc:language>fr-FR</dc:language>
  <cp:lastModifiedBy/>
  <dcterms:modified xsi:type="dcterms:W3CDTF">2025-06-18T23:54:34Z</dcterms:modified>
  <cp:revision>27</cp:revision>
  <dc:subject/>
  <dc:title>Copie de Présentation de stage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10</vt:i4>
  </property>
  <property fmtid="{D5CDD505-2E9C-101B-9397-08002B2CF9AE}" pid="3" name="PresentationFormat">
    <vt:lpwstr>Personnalisé</vt:lpwstr>
  </property>
  <property fmtid="{D5CDD505-2E9C-101B-9397-08002B2CF9AE}" pid="4" name="Slides">
    <vt:i4>29</vt:i4>
  </property>
</Properties>
</file>